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2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  <p:sldMasterId id="2147483685" r:id="rId2"/>
    <p:sldMasterId id="2147483697" r:id="rId3"/>
  </p:sldMasterIdLst>
  <p:notesMasterIdLst>
    <p:notesMasterId r:id="rId12"/>
  </p:notesMasterIdLst>
  <p:sldIdLst>
    <p:sldId id="298" r:id="rId4"/>
    <p:sldId id="299" r:id="rId5"/>
    <p:sldId id="284" r:id="rId6"/>
    <p:sldId id="309" r:id="rId7"/>
    <p:sldId id="308" r:id="rId8"/>
    <p:sldId id="306" r:id="rId9"/>
    <p:sldId id="294" r:id="rId10"/>
    <p:sldId id="307" r:id="rId11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108" d="100"/>
          <a:sy n="108" d="100"/>
        </p:scale>
        <p:origin x="678" y="108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notesMaster" Target="notesMasters/notesMaster1.xml"/><Relationship Id="rId17" Type="http://schemas.microsoft.com/office/2016/11/relationships/changesInfo" Target="changesInfos/changesInfo1.xml"/><Relationship Id="rId2" Type="http://schemas.openxmlformats.org/officeDocument/2006/relationships/slideMaster" Target="slideMasters/slideMaster2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theme" Target="theme/theme1.xml"/><Relationship Id="rId10" Type="http://schemas.openxmlformats.org/officeDocument/2006/relationships/slide" Target="slides/slide7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Ramaqs Consulting" userId="f5b209d29644a1a3" providerId="LiveId" clId="{3E5F9266-2AF0-49F6-B487-C055F58358F8}"/>
    <pc:docChg chg="modSld">
      <pc:chgData name="Ramaqs Consulting" userId="f5b209d29644a1a3" providerId="LiveId" clId="{3E5F9266-2AF0-49F6-B487-C055F58358F8}" dt="2025-01-13T09:53:18.114" v="10" actId="1076"/>
      <pc:docMkLst>
        <pc:docMk/>
      </pc:docMkLst>
      <pc:sldChg chg="modSp">
        <pc:chgData name="Ramaqs Consulting" userId="f5b209d29644a1a3" providerId="LiveId" clId="{3E5F9266-2AF0-49F6-B487-C055F58358F8}" dt="2025-01-13T09:52:38.094" v="1" actId="1076"/>
        <pc:sldMkLst>
          <pc:docMk/>
          <pc:sldMk cId="3188837873" sldId="284"/>
        </pc:sldMkLst>
        <pc:graphicFrameChg chg="mod">
          <ac:chgData name="Ramaqs Consulting" userId="f5b209d29644a1a3" providerId="LiveId" clId="{3E5F9266-2AF0-49F6-B487-C055F58358F8}" dt="2025-01-13T09:52:32.124" v="0" actId="1076"/>
          <ac:graphicFrameMkLst>
            <pc:docMk/>
            <pc:sldMk cId="3188837873" sldId="284"/>
            <ac:graphicFrameMk id="3" creationId="{CFA4F867-8224-4990-B16C-04EB6D6FB5AF}"/>
          </ac:graphicFrameMkLst>
        </pc:graphicFrameChg>
        <pc:picChg chg="mod">
          <ac:chgData name="Ramaqs Consulting" userId="f5b209d29644a1a3" providerId="LiveId" clId="{3E5F9266-2AF0-49F6-B487-C055F58358F8}" dt="2025-01-13T09:52:38.094" v="1" actId="1076"/>
          <ac:picMkLst>
            <pc:docMk/>
            <pc:sldMk cId="3188837873" sldId="284"/>
            <ac:picMk id="10" creationId="{8A968C0F-C51A-4966-AB7F-A7EADAD25CA2}"/>
          </ac:picMkLst>
        </pc:picChg>
      </pc:sldChg>
      <pc:sldChg chg="modSp">
        <pc:chgData name="Ramaqs Consulting" userId="f5b209d29644a1a3" providerId="LiveId" clId="{3E5F9266-2AF0-49F6-B487-C055F58358F8}" dt="2025-01-13T09:53:09.498" v="8" actId="1076"/>
        <pc:sldMkLst>
          <pc:docMk/>
          <pc:sldMk cId="3347090646" sldId="301"/>
        </pc:sldMkLst>
        <pc:picChg chg="mod">
          <ac:chgData name="Ramaqs Consulting" userId="f5b209d29644a1a3" providerId="LiveId" clId="{3E5F9266-2AF0-49F6-B487-C055F58358F8}" dt="2025-01-13T09:53:09.498" v="8" actId="1076"/>
          <ac:picMkLst>
            <pc:docMk/>
            <pc:sldMk cId="3347090646" sldId="301"/>
            <ac:picMk id="9" creationId="{BD1235C4-DDF7-496F-A97B-7ADA62ADDEF2}"/>
          </ac:picMkLst>
        </pc:picChg>
      </pc:sldChg>
      <pc:sldChg chg="modSp">
        <pc:chgData name="Ramaqs Consulting" userId="f5b209d29644a1a3" providerId="LiveId" clId="{3E5F9266-2AF0-49F6-B487-C055F58358F8}" dt="2025-01-13T09:53:18.114" v="10" actId="1076"/>
        <pc:sldMkLst>
          <pc:docMk/>
          <pc:sldMk cId="449465429" sldId="305"/>
        </pc:sldMkLst>
        <pc:spChg chg="mod">
          <ac:chgData name="Ramaqs Consulting" userId="f5b209d29644a1a3" providerId="LiveId" clId="{3E5F9266-2AF0-49F6-B487-C055F58358F8}" dt="2025-01-13T09:53:16.402" v="9" actId="1076"/>
          <ac:spMkLst>
            <pc:docMk/>
            <pc:sldMk cId="449465429" sldId="305"/>
            <ac:spMk id="13" creationId="{AA6B9B39-3B0C-467A-B8D6-A8AC3E07F124}"/>
          </ac:spMkLst>
        </pc:spChg>
        <pc:picChg chg="mod">
          <ac:chgData name="Ramaqs Consulting" userId="f5b209d29644a1a3" providerId="LiveId" clId="{3E5F9266-2AF0-49F6-B487-C055F58358F8}" dt="2025-01-13T09:53:18.114" v="10" actId="1076"/>
          <ac:picMkLst>
            <pc:docMk/>
            <pc:sldMk cId="449465429" sldId="305"/>
            <ac:picMk id="10" creationId="{FC72798E-EBA7-40A1-BF64-700D7EB33214}"/>
          </ac:picMkLst>
        </pc:picChg>
      </pc:sldChg>
      <pc:sldChg chg="modSp">
        <pc:chgData name="Ramaqs Consulting" userId="f5b209d29644a1a3" providerId="LiveId" clId="{3E5F9266-2AF0-49F6-B487-C055F58358F8}" dt="2025-01-13T09:53:03.146" v="7" actId="1076"/>
        <pc:sldMkLst>
          <pc:docMk/>
          <pc:sldMk cId="1791347861" sldId="306"/>
        </pc:sldMkLst>
        <pc:spChg chg="mod">
          <ac:chgData name="Ramaqs Consulting" userId="f5b209d29644a1a3" providerId="LiveId" clId="{3E5F9266-2AF0-49F6-B487-C055F58358F8}" dt="2025-01-13T09:53:00.883" v="6" actId="14100"/>
          <ac:spMkLst>
            <pc:docMk/>
            <pc:sldMk cId="1791347861" sldId="306"/>
            <ac:spMk id="18" creationId="{BBC6B990-BA4B-4D49-8DAF-CADC09374DE7}"/>
          </ac:spMkLst>
        </pc:spChg>
        <pc:picChg chg="mod">
          <ac:chgData name="Ramaqs Consulting" userId="f5b209d29644a1a3" providerId="LiveId" clId="{3E5F9266-2AF0-49F6-B487-C055F58358F8}" dt="2025-01-13T09:53:03.146" v="7" actId="1076"/>
          <ac:picMkLst>
            <pc:docMk/>
            <pc:sldMk cId="1791347861" sldId="306"/>
            <ac:picMk id="11" creationId="{1C47F480-5111-4D7B-B431-F5C808738704}"/>
          </ac:picMkLst>
        </pc:picChg>
      </pc:sldChg>
    </pc:docChg>
  </pc:docChgLst>
  <pc:docChgLst>
    <pc:chgData name="Ramaqs Consulting" userId="f5b209d29644a1a3" providerId="LiveId" clId="{A61E6747-6C70-481F-8E13-AC6223E90D43}"/>
    <pc:docChg chg="modSld">
      <pc:chgData name="Ramaqs Consulting" userId="f5b209d29644a1a3" providerId="LiveId" clId="{A61E6747-6C70-481F-8E13-AC6223E90D43}" dt="2025-01-15T11:22:50.690" v="6" actId="20577"/>
      <pc:docMkLst>
        <pc:docMk/>
      </pc:docMkLst>
      <pc:sldChg chg="modSp">
        <pc:chgData name="Ramaqs Consulting" userId="f5b209d29644a1a3" providerId="LiveId" clId="{A61E6747-6C70-481F-8E13-AC6223E90D43}" dt="2025-01-15T11:22:50.690" v="6" actId="20577"/>
        <pc:sldMkLst>
          <pc:docMk/>
          <pc:sldMk cId="449465429" sldId="305"/>
        </pc:sldMkLst>
        <pc:spChg chg="mod">
          <ac:chgData name="Ramaqs Consulting" userId="f5b209d29644a1a3" providerId="LiveId" clId="{A61E6747-6C70-481F-8E13-AC6223E90D43}" dt="2025-01-15T11:22:50.690" v="6" actId="20577"/>
          <ac:spMkLst>
            <pc:docMk/>
            <pc:sldMk cId="449465429" sldId="305"/>
            <ac:spMk id="14" creationId="{C301E1C5-43DC-4E91-BFEC-A401E5228E75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6B5AB83-542A-4052-B1EC-9923A55E9E54}" type="datetimeFigureOut">
              <a:rPr lang="fr-FR" smtClean="0"/>
              <a:t>16/01/2025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7748A12-3742-457D-BE17-FB492B9409F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7551268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8530193B-564F-4854-8A52-728F3FB19C85}" type="slidenum">
              <a:rPr lang="fr-FR" smtClean="0"/>
              <a:t>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5227604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8530193B-564F-4854-8A52-728F3FB19C85}" type="slidenum">
              <a:rPr lang="fr-FR" smtClean="0"/>
              <a:t>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3002364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8530193B-564F-4854-8A52-728F3FB19C85}" type="slidenum">
              <a:rPr lang="fr-FR" smtClean="0"/>
              <a:t>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264773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8530193B-564F-4854-8A52-728F3FB19C85}" type="slidenum">
              <a:rPr lang="fr-FR" smtClean="0"/>
              <a:t>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3528596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8530193B-564F-4854-8A52-728F3FB19C85}" type="slidenum">
              <a:rPr lang="fr-FR" smtClean="0"/>
              <a:t>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319614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8530193B-564F-4854-8A52-728F3FB19C85}" type="slidenum">
              <a:rPr lang="fr-FR" smtClean="0"/>
              <a:t>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7517707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8530193B-564F-4854-8A52-728F3FB19C85}" type="slidenum">
              <a:rPr lang="fr-FR" smtClean="0"/>
              <a:t>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2687182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8530193B-564F-4854-8A52-728F3FB19C85}" type="slidenum">
              <a:rPr lang="fr-FR" smtClean="0"/>
              <a:t>8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6836341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22D0676-A665-97A7-680C-E68436FB78D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0B4A2803-8404-B626-202E-58B38659F99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3D7F938E-0769-D927-5318-5013012A5A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1/16/2025</a:t>
            </a:fld>
            <a:endParaRPr lang="en-US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7454C2BD-4DE2-D528-1973-8D90A94254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10360A15-1FDD-4BA7-9F9D-583D3129B3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14870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332509F-78E5-B393-5B7F-8FC177731F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0A41ED9B-226B-F6EA-0610-3B2112ADA9B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CFBD1DBA-4740-9598-987D-503248463F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1/16/2025</a:t>
            </a:fld>
            <a:endParaRPr lang="en-US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8814D95B-D228-092E-639A-3C66559D52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B59D2F78-3020-B3B5-E90C-DF16378BD4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95236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>
            <a:extLst>
              <a:ext uri="{FF2B5EF4-FFF2-40B4-BE49-F238E27FC236}">
                <a16:creationId xmlns:a16="http://schemas.microsoft.com/office/drawing/2014/main" id="{96567530-9066-03D9-ACCF-68909FA7A8A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1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9AEF5CE2-6E0D-996D-4AEC-8E2302EB6D4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1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B0FDC23F-4C6F-F2ED-6C49-8B75506C95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1/16/2025</a:t>
            </a:fld>
            <a:endParaRPr lang="en-US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FADB3A67-A7D4-B03D-346B-9A4370D927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658BC6B4-C0C3-6749-BCB2-C2F421E762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410217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CAD085-E8A6-8845-BD4E-CB4CCA059FC4}" type="datetimeFigureOut">
              <a:rPr lang="en-US" smtClean="0"/>
              <a:t>1/16/2025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FF6DA9-008F-8B48-92A6-B652298478BF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180471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>
  <p:cSld name="1_Diapositive de titre"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Espace réservé d’image 40">
            <a:extLst>
              <a:ext uri="{FF2B5EF4-FFF2-40B4-BE49-F238E27FC236}">
                <a16:creationId xmlns:a16="http://schemas.microsoft.com/office/drawing/2014/main" id="{EB7F0EE8-BE52-4A79-8FC8-4A2487FA01FC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1" y="2"/>
            <a:ext cx="9780588" cy="6804025"/>
          </a:xfrm>
          <a:solidFill>
            <a:schemeClr val="bg1">
              <a:lumMod val="85000"/>
            </a:schemeClr>
          </a:solidFill>
        </p:spPr>
        <p:txBody>
          <a:bodyPr tIns="1728000" rtlCol="0" anchor="t"/>
          <a:lstStyle>
            <a:lvl1pPr marL="0" indent="0" algn="ctr">
              <a:buNone/>
              <a:defRPr sz="900" i="1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rtl="0"/>
            <a:r>
              <a:rPr lang="fr-FR" noProof="0"/>
              <a:t>Insérez ou glissez-déplacez votre photo ici</a:t>
            </a:r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00F23EB7-E336-46EB-A4A0-3DB7A6BF4CE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200400" y="2811055"/>
            <a:ext cx="8991600" cy="1261295"/>
          </a:xfrm>
          <a:solidFill>
            <a:schemeClr val="bg1"/>
          </a:solidFill>
        </p:spPr>
        <p:txBody>
          <a:bodyPr vert="horz" lIns="180000" tIns="360000" rIns="252000" bIns="180000" rtlCol="0" anchor="t">
            <a:noAutofit/>
          </a:bodyPr>
          <a:lstStyle>
            <a:lvl1pPr algn="r">
              <a:defRPr lang="en-ZA" sz="3000" b="1" spc="-225" dirty="0"/>
            </a:lvl1pPr>
          </a:lstStyle>
          <a:p>
            <a:pPr lvl="0" algn="r" rtl="0"/>
            <a:r>
              <a:rPr lang="fr-FR" noProof="0" dirty="0"/>
              <a:t>Cliquez pour modifier le titre de la présentation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C9980B88-3F4A-4688-9ED0-17EF37E62D9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200401" y="4061041"/>
            <a:ext cx="6580188" cy="580921"/>
          </a:xfrm>
          <a:solidFill>
            <a:schemeClr val="tx1">
              <a:alpha val="80000"/>
            </a:schemeClr>
          </a:solidFill>
        </p:spPr>
        <p:txBody>
          <a:bodyPr vert="horz" lIns="180000" tIns="180000" rIns="180000" bIns="180000" rtlCol="0">
            <a:noAutofit/>
          </a:bodyPr>
          <a:lstStyle>
            <a:lvl1pPr marL="0" indent="0" algn="r">
              <a:buNone/>
              <a:defRPr lang="en-ZA" dirty="0">
                <a:solidFill>
                  <a:schemeClr val="bg1"/>
                </a:solidFill>
              </a:defRPr>
            </a:lvl1pPr>
          </a:lstStyle>
          <a:p>
            <a:pPr marL="200025" lvl="0" indent="-200025" algn="ctr" rtl="0"/>
            <a:r>
              <a:rPr lang="fr-FR" noProof="0"/>
              <a:t>Modifiez le style des sous-titres du masque</a:t>
            </a:r>
          </a:p>
        </p:txBody>
      </p:sp>
      <p:sp>
        <p:nvSpPr>
          <p:cNvPr id="13" name="Rectangle 12">
            <a:extLst>
              <a:ext uri="{FF2B5EF4-FFF2-40B4-BE49-F238E27FC236}">
                <a16:creationId xmlns:a16="http://schemas.microsoft.com/office/drawing/2014/main" id="{EC0FBB1B-4F0E-4365-BF27-3150FC6C3B90}"/>
              </a:ext>
            </a:extLst>
          </p:cNvPr>
          <p:cNvSpPr/>
          <p:nvPr/>
        </p:nvSpPr>
        <p:spPr>
          <a:xfrm>
            <a:off x="9780105" y="6803351"/>
            <a:ext cx="1979897" cy="54650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fr-FR" sz="1350" noProof="0"/>
          </a:p>
        </p:txBody>
      </p:sp>
      <p:sp>
        <p:nvSpPr>
          <p:cNvPr id="14" name="Rectangle 13">
            <a:extLst>
              <a:ext uri="{FF2B5EF4-FFF2-40B4-BE49-F238E27FC236}">
                <a16:creationId xmlns:a16="http://schemas.microsoft.com/office/drawing/2014/main" id="{7A13D8A8-6C3D-4527-959D-41C3213F7F02}"/>
              </a:ext>
            </a:extLst>
          </p:cNvPr>
          <p:cNvSpPr/>
          <p:nvPr/>
        </p:nvSpPr>
        <p:spPr>
          <a:xfrm>
            <a:off x="0" y="6803351"/>
            <a:ext cx="9780104" cy="5465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fr-FR" sz="1350" noProof="0"/>
          </a:p>
        </p:txBody>
      </p:sp>
      <p:sp>
        <p:nvSpPr>
          <p:cNvPr id="15" name="Rectangle 14">
            <a:extLst>
              <a:ext uri="{FF2B5EF4-FFF2-40B4-BE49-F238E27FC236}">
                <a16:creationId xmlns:a16="http://schemas.microsoft.com/office/drawing/2014/main" id="{9504A767-1C0B-484E-BF7D-CD42D30A52EE}"/>
              </a:ext>
            </a:extLst>
          </p:cNvPr>
          <p:cNvSpPr/>
          <p:nvPr/>
        </p:nvSpPr>
        <p:spPr>
          <a:xfrm>
            <a:off x="11760000" y="6803351"/>
            <a:ext cx="432000" cy="5465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fr-FR" sz="1350" noProof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1DD44D8-4A8F-4693-B90A-166855B29D25}"/>
              </a:ext>
            </a:extLst>
          </p:cNvPr>
          <p:cNvSpPr/>
          <p:nvPr/>
        </p:nvSpPr>
        <p:spPr>
          <a:xfrm>
            <a:off x="9780589" y="2698612"/>
            <a:ext cx="2411412" cy="11482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fr-FR" sz="1350" noProof="0"/>
          </a:p>
        </p:txBody>
      </p:sp>
    </p:spTree>
    <p:extLst>
      <p:ext uri="{BB962C8B-B14F-4D97-AF65-F5344CB8AC3E}">
        <p14:creationId xmlns:p14="http://schemas.microsoft.com/office/powerpoint/2010/main" val="169931784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F288DD7-6DAF-436D-B04A-EBCCAA36917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32000" y="432000"/>
            <a:ext cx="11340000" cy="432000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fr-FR" noProof="0"/>
              <a:t>Cliquez pour modifier le titre de la page</a:t>
            </a:r>
          </a:p>
        </p:txBody>
      </p:sp>
      <p:sp>
        <p:nvSpPr>
          <p:cNvPr id="9" name="Sous-titre 2">
            <a:extLst>
              <a:ext uri="{FF2B5EF4-FFF2-40B4-BE49-F238E27FC236}">
                <a16:creationId xmlns:a16="http://schemas.microsoft.com/office/drawing/2014/main" id="{E4633398-8EC3-417B-BEA6-101D8F224678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431801" y="1008000"/>
            <a:ext cx="11339513" cy="360000"/>
          </a:xfrm>
        </p:spPr>
        <p:txBody>
          <a:bodyPr rtlCol="0"/>
          <a:lstStyle>
            <a:lvl1pPr marL="0" indent="0">
              <a:buNone/>
              <a:defRPr/>
            </a:lvl1pPr>
            <a:lvl2pPr marL="200025" indent="0">
              <a:buNone/>
              <a:defRPr/>
            </a:lvl2pPr>
            <a:lvl3pPr marL="407194" indent="0">
              <a:buNone/>
              <a:defRPr/>
            </a:lvl3pPr>
            <a:lvl4pPr marL="607219" indent="0">
              <a:buNone/>
              <a:defRPr/>
            </a:lvl4pPr>
            <a:lvl5pPr marL="807244" indent="0">
              <a:buNone/>
              <a:defRPr/>
            </a:lvl5pPr>
          </a:lstStyle>
          <a:p>
            <a:pPr lvl="0" rtl="0"/>
            <a:r>
              <a:rPr lang="fr-FR" noProof="0"/>
              <a:t>Sous-titre</a:t>
            </a:r>
          </a:p>
        </p:txBody>
      </p:sp>
      <p:sp>
        <p:nvSpPr>
          <p:cNvPr id="3" name="Espace réservé de comparaison gauche 1">
            <a:extLst>
              <a:ext uri="{FF2B5EF4-FFF2-40B4-BE49-F238E27FC236}">
                <a16:creationId xmlns:a16="http://schemas.microsoft.com/office/drawing/2014/main" id="{9322B50D-6A7D-41C6-BA57-613BC231DF36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432000" y="1515834"/>
            <a:ext cx="5472000" cy="360000"/>
          </a:xfrm>
        </p:spPr>
        <p:txBody>
          <a:bodyPr rtlCol="0" anchor="t"/>
          <a:lstStyle>
            <a:lvl1pPr marL="0" indent="0">
              <a:buNone/>
              <a:defRPr sz="1800" b="1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 rtl="0"/>
            <a:r>
              <a:rPr lang="fr-FR" noProof="0"/>
              <a:t>Modifiez les styles du texte du masque</a:t>
            </a:r>
          </a:p>
        </p:txBody>
      </p:sp>
      <p:sp>
        <p:nvSpPr>
          <p:cNvPr id="4" name="Espace réservé du contenu 2">
            <a:extLst>
              <a:ext uri="{FF2B5EF4-FFF2-40B4-BE49-F238E27FC236}">
                <a16:creationId xmlns:a16="http://schemas.microsoft.com/office/drawing/2014/main" id="{9FD584DA-F775-47B8-A1D7-6556AD5FCBD2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432000" y="2023668"/>
            <a:ext cx="5472000" cy="4168332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 rtl="0"/>
            <a:r>
              <a:rPr lang="fr-FR" noProof="0"/>
              <a:t>Modifiez les styles du texte du masque</a:t>
            </a:r>
          </a:p>
          <a:p>
            <a:pPr lvl="1" rtl="0"/>
            <a:r>
              <a:rPr lang="fr-FR" noProof="0"/>
              <a:t>Deuxième niveau</a:t>
            </a:r>
          </a:p>
          <a:p>
            <a:pPr lvl="2" rtl="0"/>
            <a:r>
              <a:rPr lang="fr-FR" noProof="0"/>
              <a:t>Troisième niveau</a:t>
            </a:r>
          </a:p>
          <a:p>
            <a:pPr lvl="3" rtl="0"/>
            <a:r>
              <a:rPr lang="fr-FR" noProof="0"/>
              <a:t>Quatrième niveau</a:t>
            </a:r>
          </a:p>
          <a:p>
            <a:pPr lvl="4" rtl="0"/>
            <a:r>
              <a:rPr lang="fr-FR" noProof="0"/>
              <a:t>Cinquième niveau</a:t>
            </a:r>
          </a:p>
        </p:txBody>
      </p:sp>
      <p:sp>
        <p:nvSpPr>
          <p:cNvPr id="12" name="Espace réservé de comparaison gauche 2">
            <a:extLst>
              <a:ext uri="{FF2B5EF4-FFF2-40B4-BE49-F238E27FC236}">
                <a16:creationId xmlns:a16="http://schemas.microsoft.com/office/drawing/2014/main" id="{78A963F8-6F6E-440E-B3B3-DDE13C083A3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300000" y="1516361"/>
            <a:ext cx="5472000" cy="358775"/>
          </a:xfrm>
        </p:spPr>
        <p:txBody>
          <a:bodyPr rtlCol="0"/>
          <a:lstStyle>
            <a:lvl1pPr marL="0" indent="0">
              <a:buNone/>
              <a:defRPr sz="1800" b="1"/>
            </a:lvl1pPr>
          </a:lstStyle>
          <a:p>
            <a:pPr lvl="0" rtl="0"/>
            <a:r>
              <a:rPr lang="fr-FR" noProof="0"/>
              <a:t>Modifiez les styles du texte du masque</a:t>
            </a:r>
          </a:p>
        </p:txBody>
      </p:sp>
      <p:sp>
        <p:nvSpPr>
          <p:cNvPr id="8" name="Espace réservé du texte 4">
            <a:extLst>
              <a:ext uri="{FF2B5EF4-FFF2-40B4-BE49-F238E27FC236}">
                <a16:creationId xmlns:a16="http://schemas.microsoft.com/office/drawing/2014/main" id="{DF0A5256-B267-47DA-858A-0F3867CB6139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299889" y="2020361"/>
            <a:ext cx="5472113" cy="4170891"/>
          </a:xfrm>
        </p:spPr>
        <p:txBody>
          <a:bodyPr rtlCol="0"/>
          <a:lstStyle/>
          <a:p>
            <a:pPr lvl="0" rtl="0"/>
            <a:r>
              <a:rPr lang="fr-FR" noProof="0"/>
              <a:t>Modifiez les styles du texte du masque</a:t>
            </a:r>
          </a:p>
          <a:p>
            <a:pPr lvl="1" rtl="0"/>
            <a:r>
              <a:rPr lang="fr-FR" noProof="0"/>
              <a:t>Deuxième niveau</a:t>
            </a:r>
          </a:p>
          <a:p>
            <a:pPr lvl="2" rtl="0"/>
            <a:r>
              <a:rPr lang="fr-FR" noProof="0"/>
              <a:t>Troisième niveau</a:t>
            </a:r>
          </a:p>
          <a:p>
            <a:pPr lvl="3" rtl="0"/>
            <a:r>
              <a:rPr lang="fr-FR" noProof="0"/>
              <a:t>Quatrième niveau</a:t>
            </a:r>
          </a:p>
          <a:p>
            <a:pPr lvl="4" rtl="0"/>
            <a:r>
              <a:rPr lang="fr-FR" noProof="0"/>
              <a:t>Cinquième niveau</a:t>
            </a:r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646B8F99-FAB0-4B33-87ED-9FF46D11A907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 rtlCol="0"/>
          <a:lstStyle/>
          <a:p>
            <a:endParaRPr lang="en-US"/>
          </a:p>
        </p:txBody>
      </p:sp>
      <p:sp>
        <p:nvSpPr>
          <p:cNvPr id="6" name="Espace réservé du numéro de diapositive 5">
            <a:extLst>
              <a:ext uri="{FF2B5EF4-FFF2-40B4-BE49-F238E27FC236}">
                <a16:creationId xmlns:a16="http://schemas.microsoft.com/office/drawing/2014/main" id="{18733E7E-50D2-4F6C-9DF2-CF4C98C4B847}"/>
              </a:ext>
            </a:extLst>
          </p:cNvPr>
          <p:cNvSpPr>
            <a:spLocks noGrp="1"/>
          </p:cNvSpPr>
          <p:nvPr>
            <p:ph type="sldNum" sz="quarter" idx="33"/>
          </p:nvPr>
        </p:nvSpPr>
        <p:spPr>
          <a:xfrm>
            <a:off x="8610600" y="6356352"/>
            <a:ext cx="2743200" cy="365125"/>
          </a:xfrm>
        </p:spPr>
        <p:txBody>
          <a:bodyPr rtlCol="0"/>
          <a:lstStyle/>
          <a:p>
            <a:fld id="{C1FF6DA9-008F-8B48-92A6-B652298478BF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336392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re uniquem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FC626A5-4FF6-42BD-858A-AE4B2C23A6B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fr-FR" noProof="0"/>
              <a:t>Cliquez pour modifier le titre de la page</a:t>
            </a:r>
          </a:p>
        </p:txBody>
      </p:sp>
      <p:sp>
        <p:nvSpPr>
          <p:cNvPr id="5" name="Sous-titre 2">
            <a:extLst>
              <a:ext uri="{FF2B5EF4-FFF2-40B4-BE49-F238E27FC236}">
                <a16:creationId xmlns:a16="http://schemas.microsoft.com/office/drawing/2014/main" id="{10727B06-56A8-44A2-B6C2-9ED183D107F3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431801" y="1008000"/>
            <a:ext cx="11339513" cy="360000"/>
          </a:xfrm>
        </p:spPr>
        <p:txBody>
          <a:bodyPr rtlCol="0"/>
          <a:lstStyle>
            <a:lvl1pPr marL="0" indent="0">
              <a:buNone/>
              <a:defRPr/>
            </a:lvl1pPr>
            <a:lvl2pPr marL="200025" indent="0">
              <a:buNone/>
              <a:defRPr/>
            </a:lvl2pPr>
            <a:lvl3pPr marL="407194" indent="0">
              <a:buNone/>
              <a:defRPr/>
            </a:lvl3pPr>
            <a:lvl4pPr marL="607219" indent="0">
              <a:buNone/>
              <a:defRPr/>
            </a:lvl4pPr>
            <a:lvl5pPr marL="807244" indent="0">
              <a:buNone/>
              <a:defRPr/>
            </a:lvl5pPr>
          </a:lstStyle>
          <a:p>
            <a:pPr lvl="0" rtl="0"/>
            <a:r>
              <a:rPr lang="fr-FR" noProof="0"/>
              <a:t>Sous-titre</a:t>
            </a:r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08CCB8C2-B6A2-4C69-8D3A-57420A034BA4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en-US"/>
          </a:p>
        </p:txBody>
      </p:sp>
      <p:sp>
        <p:nvSpPr>
          <p:cNvPr id="4" name="Espace réservé du numéro de diapositive 3">
            <a:extLst>
              <a:ext uri="{FF2B5EF4-FFF2-40B4-BE49-F238E27FC236}">
                <a16:creationId xmlns:a16="http://schemas.microsoft.com/office/drawing/2014/main" id="{853CF994-8B2C-443F-B695-7378DD360DAA}"/>
              </a:ext>
            </a:extLst>
          </p:cNvPr>
          <p:cNvSpPr>
            <a:spLocks noGrp="1"/>
          </p:cNvSpPr>
          <p:nvPr>
            <p:ph type="sldNum" sz="quarter" idx="33"/>
          </p:nvPr>
        </p:nvSpPr>
        <p:spPr/>
        <p:txBody>
          <a:bodyPr rtlCol="0"/>
          <a:lstStyle/>
          <a:p>
            <a:fld id="{C1FF6DA9-008F-8B48-92A6-B652298478BF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635571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iapositive de séparation 1"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Espace réservé d’image 40">
            <a:extLst>
              <a:ext uri="{FF2B5EF4-FFF2-40B4-BE49-F238E27FC236}">
                <a16:creationId xmlns:a16="http://schemas.microsoft.com/office/drawing/2014/main" id="{EB7F0EE8-BE52-4A79-8FC8-4A2487FA01FC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1" y="2"/>
            <a:ext cx="9780588" cy="6371351"/>
          </a:xfrm>
          <a:solidFill>
            <a:schemeClr val="bg1">
              <a:lumMod val="85000"/>
            </a:schemeClr>
          </a:solidFill>
        </p:spPr>
        <p:txBody>
          <a:bodyPr rtlCol="0" anchor="ctr"/>
          <a:lstStyle>
            <a:lvl1pPr marL="0" indent="0" algn="ctr">
              <a:buNone/>
              <a:defRPr sz="900" i="1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rtl="0"/>
            <a:r>
              <a:rPr lang="fr-FR" noProof="0" dirty="0"/>
              <a:t>Insérez ou glissez-déplacez </a:t>
            </a:r>
            <a:br>
              <a:rPr lang="fr-FR" noProof="0" dirty="0"/>
            </a:br>
            <a:r>
              <a:rPr lang="fr-FR" noProof="0" dirty="0"/>
              <a:t>votre photo ici</a:t>
            </a:r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00F23EB7-E336-46EB-A4A0-3DB7A6BF4CE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235701" y="2204792"/>
            <a:ext cx="5956300" cy="1944000"/>
          </a:xfrm>
          <a:solidFill>
            <a:schemeClr val="bg1"/>
          </a:solidFill>
        </p:spPr>
        <p:txBody>
          <a:bodyPr vert="horz" lIns="180000" tIns="324000" rIns="252000" bIns="180000" rtlCol="0" anchor="t">
            <a:noAutofit/>
          </a:bodyPr>
          <a:lstStyle>
            <a:lvl1pPr algn="r">
              <a:defRPr lang="en-ZA" sz="3600" b="1" spc="-225" dirty="0"/>
            </a:lvl1pPr>
          </a:lstStyle>
          <a:p>
            <a:pPr lvl="0" algn="r" rtl="0"/>
            <a:r>
              <a:rPr lang="fr-FR" noProof="0" dirty="0"/>
              <a:t>Cliquez pour modifier le séparateur de section</a:t>
            </a:r>
          </a:p>
        </p:txBody>
      </p:sp>
      <p:sp>
        <p:nvSpPr>
          <p:cNvPr id="7" name="Sous-titre 2">
            <a:extLst>
              <a:ext uri="{FF2B5EF4-FFF2-40B4-BE49-F238E27FC236}">
                <a16:creationId xmlns:a16="http://schemas.microsoft.com/office/drawing/2014/main" id="{9E4D4535-D519-40ED-B8A4-2EA1276BB65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235701" y="4148862"/>
            <a:ext cx="5956300" cy="1100565"/>
          </a:xfrm>
          <a:solidFill>
            <a:schemeClr val="tx1">
              <a:alpha val="80000"/>
            </a:schemeClr>
          </a:solidFill>
        </p:spPr>
        <p:txBody>
          <a:bodyPr lIns="180000" tIns="180000" rIns="252000" bIns="180000" rtlCol="0"/>
          <a:lstStyle>
            <a:lvl1pPr marL="0" indent="0" algn="r">
              <a:buNone/>
              <a:defRPr sz="1350">
                <a:solidFill>
                  <a:schemeClr val="bg1"/>
                </a:solidFill>
              </a:defRPr>
            </a:lvl1pPr>
            <a:lvl2pPr marL="200025" indent="0" algn="r">
              <a:buNone/>
              <a:defRPr sz="1350">
                <a:solidFill>
                  <a:schemeClr val="bg1"/>
                </a:solidFill>
              </a:defRPr>
            </a:lvl2pPr>
            <a:lvl3pPr marL="407194" indent="0" algn="r">
              <a:buNone/>
              <a:defRPr sz="1350">
                <a:solidFill>
                  <a:schemeClr val="bg1"/>
                </a:solidFill>
              </a:defRPr>
            </a:lvl3pPr>
            <a:lvl4pPr marL="607219" indent="0" algn="r">
              <a:buNone/>
              <a:defRPr sz="1350">
                <a:solidFill>
                  <a:schemeClr val="bg1"/>
                </a:solidFill>
              </a:defRPr>
            </a:lvl4pPr>
            <a:lvl5pPr marL="807244" indent="0" algn="r">
              <a:buNone/>
              <a:defRPr sz="1350">
                <a:solidFill>
                  <a:schemeClr val="bg1"/>
                </a:solidFill>
              </a:defRPr>
            </a:lvl5pPr>
          </a:lstStyle>
          <a:p>
            <a:pPr lvl="0" rtl="0"/>
            <a:r>
              <a:rPr lang="fr-FR" noProof="0"/>
              <a:t>Modifiez le style des sous-titres du masque</a:t>
            </a:r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6816FE98-6A12-44EC-8485-8B5EFABDF9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1DD44D8-4A8F-4693-B90A-166855B29D25}"/>
              </a:ext>
            </a:extLst>
          </p:cNvPr>
          <p:cNvSpPr/>
          <p:nvPr/>
        </p:nvSpPr>
        <p:spPr>
          <a:xfrm>
            <a:off x="9780589" y="5247782"/>
            <a:ext cx="2411412" cy="11482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fr-FR" sz="1350" noProof="0"/>
          </a:p>
        </p:txBody>
      </p:sp>
      <p:sp>
        <p:nvSpPr>
          <p:cNvPr id="13" name="Rectangle 12">
            <a:extLst>
              <a:ext uri="{FF2B5EF4-FFF2-40B4-BE49-F238E27FC236}">
                <a16:creationId xmlns:a16="http://schemas.microsoft.com/office/drawing/2014/main" id="{EC0FBB1B-4F0E-4365-BF27-3150FC6C3B90}"/>
              </a:ext>
            </a:extLst>
          </p:cNvPr>
          <p:cNvSpPr/>
          <p:nvPr/>
        </p:nvSpPr>
        <p:spPr>
          <a:xfrm>
            <a:off x="9780105" y="6803351"/>
            <a:ext cx="1979897" cy="54650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fr-FR" sz="1350" noProof="0"/>
          </a:p>
        </p:txBody>
      </p:sp>
      <p:sp>
        <p:nvSpPr>
          <p:cNvPr id="14" name="Rectangle 13">
            <a:extLst>
              <a:ext uri="{FF2B5EF4-FFF2-40B4-BE49-F238E27FC236}">
                <a16:creationId xmlns:a16="http://schemas.microsoft.com/office/drawing/2014/main" id="{7A13D8A8-6C3D-4527-959D-41C3213F7F02}"/>
              </a:ext>
            </a:extLst>
          </p:cNvPr>
          <p:cNvSpPr/>
          <p:nvPr/>
        </p:nvSpPr>
        <p:spPr>
          <a:xfrm>
            <a:off x="0" y="6803351"/>
            <a:ext cx="9780104" cy="5465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fr-FR" sz="1350" noProof="0"/>
          </a:p>
        </p:txBody>
      </p:sp>
      <p:sp>
        <p:nvSpPr>
          <p:cNvPr id="15" name="Rectangle 14">
            <a:extLst>
              <a:ext uri="{FF2B5EF4-FFF2-40B4-BE49-F238E27FC236}">
                <a16:creationId xmlns:a16="http://schemas.microsoft.com/office/drawing/2014/main" id="{9504A767-1C0B-484E-BF7D-CD42D30A52EE}"/>
              </a:ext>
            </a:extLst>
          </p:cNvPr>
          <p:cNvSpPr/>
          <p:nvPr/>
        </p:nvSpPr>
        <p:spPr>
          <a:xfrm>
            <a:off x="11760000" y="6803351"/>
            <a:ext cx="432000" cy="5465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fr-FR" sz="1350" noProof="0"/>
          </a:p>
        </p:txBody>
      </p:sp>
      <p:sp>
        <p:nvSpPr>
          <p:cNvPr id="5" name="Espace réservé du numéro de diapositive 4">
            <a:extLst>
              <a:ext uri="{FF2B5EF4-FFF2-40B4-BE49-F238E27FC236}">
                <a16:creationId xmlns:a16="http://schemas.microsoft.com/office/drawing/2014/main" id="{F50EF489-F21B-4E7C-9A44-D3CC8DC34F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fld id="{C1FF6DA9-008F-8B48-92A6-B652298478BF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948506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Grande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ce réservé d’image 6">
            <a:extLst>
              <a:ext uri="{FF2B5EF4-FFF2-40B4-BE49-F238E27FC236}">
                <a16:creationId xmlns:a16="http://schemas.microsoft.com/office/drawing/2014/main" id="{890ED7CE-A9D2-4D19-B978-56BFB74E657C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0" y="1"/>
            <a:ext cx="12192000" cy="6371350"/>
          </a:xfrm>
          <a:solidFill>
            <a:schemeClr val="bg1">
              <a:lumMod val="85000"/>
            </a:schemeClr>
          </a:solidFill>
        </p:spPr>
        <p:txBody>
          <a:bodyPr rtlCol="0" anchor="ctr"/>
          <a:lstStyle>
            <a:lvl1pPr marL="0" indent="0" algn="ctr">
              <a:buNone/>
              <a:defRPr sz="900" i="1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rtl="0"/>
            <a:r>
              <a:rPr lang="fr-FR" noProof="0"/>
              <a:t>Insérez ou glissez-déplacez votre photo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A22238F2-C6EC-476F-8371-119AECBA5622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6096000" y="5359402"/>
            <a:ext cx="5664000" cy="565899"/>
          </a:xfrm>
          <a:solidFill>
            <a:schemeClr val="tx1"/>
          </a:solidFill>
        </p:spPr>
        <p:txBody>
          <a:bodyPr lIns="180000" tIns="180000" rIns="180000" bIns="180000" rtlCol="0" anchor="ctr"/>
          <a:lstStyle>
            <a:lvl1pPr marL="0" indent="0" algn="r">
              <a:buNone/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 rtl="0"/>
            <a:r>
              <a:rPr lang="fr-FR" noProof="0"/>
              <a:t>Entrez votre légende</a:t>
            </a:r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57847F90-9DB6-4832-9EB7-393AADAE8B70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 rtlCol="0"/>
          <a:lstStyle/>
          <a:p>
            <a:endParaRPr lang="en-US"/>
          </a:p>
        </p:txBody>
      </p:sp>
      <p:sp>
        <p:nvSpPr>
          <p:cNvPr id="2" name="Espace réservé du numéro de diapositive 1">
            <a:extLst>
              <a:ext uri="{FF2B5EF4-FFF2-40B4-BE49-F238E27FC236}">
                <a16:creationId xmlns:a16="http://schemas.microsoft.com/office/drawing/2014/main" id="{8B3D119C-DBF5-4B4F-BE38-7BD7B5C8A5D0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C1FF6DA9-008F-8B48-92A6-B652298478BF}" type="slidenum">
              <a:rPr lang="en-US" smtClean="0"/>
              <a:t>‹N°›</a:t>
            </a:fld>
            <a:endParaRPr lang="en-US"/>
          </a:p>
        </p:txBody>
      </p:sp>
      <p:sp>
        <p:nvSpPr>
          <p:cNvPr id="5" name="Titre 4">
            <a:extLst>
              <a:ext uri="{FF2B5EF4-FFF2-40B4-BE49-F238E27FC236}">
                <a16:creationId xmlns:a16="http://schemas.microsoft.com/office/drawing/2014/main" id="{7F8E7C83-06D7-4C5B-85B7-0E5713B4FA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fr-FR" noProof="0"/>
              <a:t>Modifiez le style du titre</a:t>
            </a:r>
          </a:p>
        </p:txBody>
      </p:sp>
    </p:spTree>
    <p:extLst>
      <p:ext uri="{BB962C8B-B14F-4D97-AF65-F5344CB8AC3E}">
        <p14:creationId xmlns:p14="http://schemas.microsoft.com/office/powerpoint/2010/main" val="413984642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CFF4C50-933F-41F9-AD11-BD02410AA7D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fr-FR" noProof="0"/>
              <a:t>Cliquez pour modifier le titre de la page</a:t>
            </a:r>
          </a:p>
        </p:txBody>
      </p:sp>
      <p:sp>
        <p:nvSpPr>
          <p:cNvPr id="7" name="Sous-titre 2">
            <a:extLst>
              <a:ext uri="{FF2B5EF4-FFF2-40B4-BE49-F238E27FC236}">
                <a16:creationId xmlns:a16="http://schemas.microsoft.com/office/drawing/2014/main" id="{E97A9A62-1AA6-47A9-A1A0-54196823744C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431801" y="1008000"/>
            <a:ext cx="11339513" cy="360000"/>
          </a:xfrm>
        </p:spPr>
        <p:txBody>
          <a:bodyPr rtlCol="0"/>
          <a:lstStyle>
            <a:lvl1pPr marL="0" indent="0">
              <a:buNone/>
              <a:defRPr/>
            </a:lvl1pPr>
            <a:lvl2pPr marL="200025" indent="0">
              <a:buNone/>
              <a:defRPr/>
            </a:lvl2pPr>
            <a:lvl3pPr marL="407194" indent="0">
              <a:buNone/>
              <a:defRPr/>
            </a:lvl3pPr>
            <a:lvl4pPr marL="607219" indent="0">
              <a:buNone/>
              <a:defRPr/>
            </a:lvl4pPr>
            <a:lvl5pPr marL="807244" indent="0">
              <a:buNone/>
              <a:defRPr/>
            </a:lvl5pPr>
          </a:lstStyle>
          <a:p>
            <a:pPr lvl="0" rtl="0"/>
            <a:r>
              <a:rPr lang="fr-FR" noProof="0"/>
              <a:t>Sous-titre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B1948E38-8FB0-4E51-A01C-C88794372E50}"/>
              </a:ext>
            </a:extLst>
          </p:cNvPr>
          <p:cNvSpPr>
            <a:spLocks noGrp="1"/>
          </p:cNvSpPr>
          <p:nvPr>
            <p:ph idx="1" hasCustomPrompt="1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 rtl="0"/>
            <a:r>
              <a:rPr lang="fr-FR" noProof="0"/>
              <a:t>Modifiez les styles du texte du masque</a:t>
            </a:r>
          </a:p>
          <a:p>
            <a:pPr lvl="1" rtl="0"/>
            <a:r>
              <a:rPr lang="fr-FR" noProof="0"/>
              <a:t>Deuxième niveau</a:t>
            </a:r>
          </a:p>
          <a:p>
            <a:pPr lvl="2" rtl="0"/>
            <a:r>
              <a:rPr lang="fr-FR" noProof="0"/>
              <a:t>Troisième niveau</a:t>
            </a:r>
          </a:p>
          <a:p>
            <a:pPr lvl="3" rtl="0"/>
            <a:r>
              <a:rPr lang="fr-FR" noProof="0"/>
              <a:t>Quatrième niveau</a:t>
            </a:r>
          </a:p>
          <a:p>
            <a:pPr lvl="4" rtl="0"/>
            <a:r>
              <a:rPr lang="fr-FR" noProof="0"/>
              <a:t>Cinquième niveau</a:t>
            </a:r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E8FE0EB3-0FF4-4285-B9D3-90A5751B7BBF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en-US"/>
          </a:p>
        </p:txBody>
      </p:sp>
      <p:sp>
        <p:nvSpPr>
          <p:cNvPr id="5" name="Espace réservé du numéro de diapositive 4">
            <a:extLst>
              <a:ext uri="{FF2B5EF4-FFF2-40B4-BE49-F238E27FC236}">
                <a16:creationId xmlns:a16="http://schemas.microsoft.com/office/drawing/2014/main" id="{C8DE0AAD-6FBD-416B-A91A-21F2B737919E}"/>
              </a:ext>
            </a:extLst>
          </p:cNvPr>
          <p:cNvSpPr>
            <a:spLocks noGrp="1"/>
          </p:cNvSpPr>
          <p:nvPr>
            <p:ph type="sldNum" sz="quarter" idx="33"/>
          </p:nvPr>
        </p:nvSpPr>
        <p:spPr/>
        <p:txBody>
          <a:bodyPr rtlCol="0"/>
          <a:lstStyle/>
          <a:p>
            <a:fld id="{C1FF6DA9-008F-8B48-92A6-B652298478BF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874893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0EE479C-D1F6-4BAC-80D2-90EF74E3261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32000" y="432000"/>
            <a:ext cx="11340000" cy="432000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fr-FR" noProof="0"/>
              <a:t>Cliquez pour modifier le titre de la page</a:t>
            </a:r>
          </a:p>
        </p:txBody>
      </p:sp>
      <p:sp>
        <p:nvSpPr>
          <p:cNvPr id="7" name="Sous-titre 2">
            <a:extLst>
              <a:ext uri="{FF2B5EF4-FFF2-40B4-BE49-F238E27FC236}">
                <a16:creationId xmlns:a16="http://schemas.microsoft.com/office/drawing/2014/main" id="{7DEBF36F-ADC5-48FF-BFAF-3BED06924FD3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431801" y="1008000"/>
            <a:ext cx="11339513" cy="360000"/>
          </a:xfrm>
        </p:spPr>
        <p:txBody>
          <a:bodyPr rtlCol="0"/>
          <a:lstStyle>
            <a:lvl1pPr marL="0" indent="0">
              <a:buNone/>
              <a:defRPr/>
            </a:lvl1pPr>
            <a:lvl2pPr marL="200025" indent="0">
              <a:buNone/>
              <a:defRPr/>
            </a:lvl2pPr>
            <a:lvl3pPr marL="407194" indent="0">
              <a:buNone/>
              <a:defRPr/>
            </a:lvl3pPr>
            <a:lvl4pPr marL="607219" indent="0">
              <a:buNone/>
              <a:defRPr/>
            </a:lvl4pPr>
            <a:lvl5pPr marL="807244" indent="0">
              <a:buNone/>
              <a:defRPr/>
            </a:lvl5pPr>
          </a:lstStyle>
          <a:p>
            <a:pPr lvl="0" rtl="0"/>
            <a:r>
              <a:rPr lang="fr-FR" noProof="0"/>
              <a:t>Sous-titre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A22238F2-C6EC-476F-8371-119AECBA5622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432000" y="1512000"/>
            <a:ext cx="5472000" cy="4680000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 rtl="0"/>
            <a:r>
              <a:rPr lang="fr-FR" noProof="0"/>
              <a:t>Modifiez les styles du texte du masque</a:t>
            </a:r>
          </a:p>
          <a:p>
            <a:pPr lvl="1" rtl="0"/>
            <a:r>
              <a:rPr lang="fr-FR" noProof="0"/>
              <a:t>Deuxième niveau</a:t>
            </a:r>
          </a:p>
          <a:p>
            <a:pPr lvl="2" rtl="0"/>
            <a:r>
              <a:rPr lang="fr-FR" noProof="0"/>
              <a:t>Troisième niveau</a:t>
            </a:r>
          </a:p>
          <a:p>
            <a:pPr lvl="3" rtl="0"/>
            <a:r>
              <a:rPr lang="fr-FR" noProof="0"/>
              <a:t>Quatrième niveau</a:t>
            </a:r>
          </a:p>
          <a:p>
            <a:pPr lvl="4" rtl="0"/>
            <a:r>
              <a:rPr lang="fr-FR" noProof="0"/>
              <a:t>Cinquième niveau</a:t>
            </a:r>
          </a:p>
        </p:txBody>
      </p:sp>
      <p:sp>
        <p:nvSpPr>
          <p:cNvPr id="6" name="Espace réservé du texte 4">
            <a:extLst>
              <a:ext uri="{FF2B5EF4-FFF2-40B4-BE49-F238E27FC236}">
                <a16:creationId xmlns:a16="http://schemas.microsoft.com/office/drawing/2014/main" id="{7867C73D-EE16-41D1-B7CE-A35C765E3B8D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299889" y="1511250"/>
            <a:ext cx="5472113" cy="4680000"/>
          </a:xfrm>
        </p:spPr>
        <p:txBody>
          <a:bodyPr rtlCol="0"/>
          <a:lstStyle/>
          <a:p>
            <a:pPr lvl="0" rtl="0"/>
            <a:r>
              <a:rPr lang="fr-FR" noProof="0"/>
              <a:t>Modifiez les styles du texte du masque</a:t>
            </a:r>
          </a:p>
          <a:p>
            <a:pPr lvl="1" rtl="0"/>
            <a:r>
              <a:rPr lang="fr-FR" noProof="0"/>
              <a:t>Deuxième niveau</a:t>
            </a:r>
          </a:p>
          <a:p>
            <a:pPr lvl="2" rtl="0"/>
            <a:r>
              <a:rPr lang="fr-FR" noProof="0"/>
              <a:t>Troisième niveau</a:t>
            </a:r>
          </a:p>
          <a:p>
            <a:pPr lvl="3" rtl="0"/>
            <a:r>
              <a:rPr lang="fr-FR" noProof="0"/>
              <a:t>Quatrième niveau</a:t>
            </a:r>
          </a:p>
          <a:p>
            <a:pPr lvl="4" rtl="0"/>
            <a:r>
              <a:rPr lang="fr-FR" noProof="0"/>
              <a:t>Cinquième niveau</a:t>
            </a:r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57847F90-9DB6-4832-9EB7-393AADAE8B70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 rtlCol="0"/>
          <a:lstStyle/>
          <a:p>
            <a:endParaRPr lang="en-US"/>
          </a:p>
        </p:txBody>
      </p:sp>
      <p:sp>
        <p:nvSpPr>
          <p:cNvPr id="5" name="Espace réservé du numéro de diapositive 4">
            <a:extLst>
              <a:ext uri="{FF2B5EF4-FFF2-40B4-BE49-F238E27FC236}">
                <a16:creationId xmlns:a16="http://schemas.microsoft.com/office/drawing/2014/main" id="{F64CFC6C-1D8B-46C9-B0F7-A8BD88D8AB46}"/>
              </a:ext>
            </a:extLst>
          </p:cNvPr>
          <p:cNvSpPr>
            <a:spLocks noGrp="1"/>
          </p:cNvSpPr>
          <p:nvPr>
            <p:ph type="sldNum" sz="quarter" idx="33"/>
          </p:nvPr>
        </p:nvSpPr>
        <p:spPr/>
        <p:txBody>
          <a:bodyPr rtlCol="0"/>
          <a:lstStyle/>
          <a:p>
            <a:fld id="{C1FF6DA9-008F-8B48-92A6-B652298478BF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07460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EAC7425-A6A5-A48D-F8E0-49185F358A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DB16FC7C-F501-6544-0854-7A2DA3F7843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81E47E09-5045-226D-2C6C-61B4C281A3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1/16/2025</a:t>
            </a:fld>
            <a:endParaRPr lang="en-US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8FCEAA98-B6ED-4007-A148-7E06E397AD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38AC1834-30D6-B15B-7F03-45CB5D76AC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900629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on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CFF4C50-933F-41F9-AD11-BD02410AA7D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32000" y="432000"/>
            <a:ext cx="11340000" cy="432000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fr-FR" noProof="0"/>
              <a:t>Cliquez pour modifier le titre de la page</a:t>
            </a:r>
          </a:p>
        </p:txBody>
      </p:sp>
      <p:sp>
        <p:nvSpPr>
          <p:cNvPr id="9" name="Sous-titre 2">
            <a:extLst>
              <a:ext uri="{FF2B5EF4-FFF2-40B4-BE49-F238E27FC236}">
                <a16:creationId xmlns:a16="http://schemas.microsoft.com/office/drawing/2014/main" id="{F94EB5D3-F8CB-4E76-8D7E-FF441818EECB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431801" y="1008000"/>
            <a:ext cx="11339513" cy="360000"/>
          </a:xfrm>
        </p:spPr>
        <p:txBody>
          <a:bodyPr rtlCol="0"/>
          <a:lstStyle>
            <a:lvl1pPr marL="0" indent="0">
              <a:buNone/>
              <a:defRPr/>
            </a:lvl1pPr>
            <a:lvl2pPr marL="200025" indent="0">
              <a:buNone/>
              <a:defRPr/>
            </a:lvl2pPr>
            <a:lvl3pPr marL="407194" indent="0">
              <a:buNone/>
              <a:defRPr/>
            </a:lvl3pPr>
            <a:lvl4pPr marL="607219" indent="0">
              <a:buNone/>
              <a:defRPr/>
            </a:lvl4pPr>
            <a:lvl5pPr marL="807244" indent="0">
              <a:buNone/>
              <a:defRPr/>
            </a:lvl5pPr>
          </a:lstStyle>
          <a:p>
            <a:pPr lvl="0" rtl="0"/>
            <a:r>
              <a:rPr lang="fr-FR" noProof="0"/>
              <a:t>Sous-titre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B1948E38-8FB0-4E51-A01C-C88794372E50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432000" y="1512000"/>
            <a:ext cx="3600000" cy="4679250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 rtl="0"/>
            <a:r>
              <a:rPr lang="fr-FR" noProof="0"/>
              <a:t>Modifiez les styles du texte du masque</a:t>
            </a:r>
          </a:p>
          <a:p>
            <a:pPr lvl="1" rtl="0"/>
            <a:r>
              <a:rPr lang="fr-FR" noProof="0"/>
              <a:t>Deuxième niveau</a:t>
            </a:r>
          </a:p>
          <a:p>
            <a:pPr lvl="2" rtl="0"/>
            <a:r>
              <a:rPr lang="fr-FR" noProof="0"/>
              <a:t>Troisième niveau</a:t>
            </a:r>
          </a:p>
          <a:p>
            <a:pPr lvl="3" rtl="0"/>
            <a:r>
              <a:rPr lang="fr-FR" noProof="0"/>
              <a:t>Quatrième niveau</a:t>
            </a:r>
          </a:p>
          <a:p>
            <a:pPr lvl="4" rtl="0"/>
            <a:r>
              <a:rPr lang="fr-FR" noProof="0"/>
              <a:t>Cinquième niveau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16A38E24-EB1C-472F-B631-5DF32F9C4CF5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301549" y="1511478"/>
            <a:ext cx="3600451" cy="4679249"/>
          </a:xfrm>
        </p:spPr>
        <p:txBody>
          <a:bodyPr rtlCol="0"/>
          <a:lstStyle/>
          <a:p>
            <a:pPr lvl="0" rtl="0"/>
            <a:r>
              <a:rPr lang="fr-FR" noProof="0"/>
              <a:t>Modifiez les styles du texte du masque</a:t>
            </a:r>
          </a:p>
          <a:p>
            <a:pPr lvl="1" rtl="0"/>
            <a:r>
              <a:rPr lang="fr-FR" noProof="0"/>
              <a:t>Deuxième niveau</a:t>
            </a:r>
          </a:p>
          <a:p>
            <a:pPr lvl="2" rtl="0"/>
            <a:r>
              <a:rPr lang="fr-FR" noProof="0"/>
              <a:t>Troisième niveau</a:t>
            </a:r>
          </a:p>
          <a:p>
            <a:pPr lvl="3" rtl="0"/>
            <a:r>
              <a:rPr lang="fr-FR" noProof="0"/>
              <a:t>Quatrième niveau</a:t>
            </a:r>
          </a:p>
          <a:p>
            <a:pPr lvl="4" rtl="0"/>
            <a:r>
              <a:rPr lang="fr-FR" noProof="0"/>
              <a:t>Cinquième niveau</a:t>
            </a:r>
          </a:p>
        </p:txBody>
      </p:sp>
      <p:sp>
        <p:nvSpPr>
          <p:cNvPr id="11" name="Espace réservé du texte 5">
            <a:extLst>
              <a:ext uri="{FF2B5EF4-FFF2-40B4-BE49-F238E27FC236}">
                <a16:creationId xmlns:a16="http://schemas.microsoft.com/office/drawing/2014/main" id="{5B4A252E-78C9-4F76-98A4-A4B580AD072A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171549" y="1511475"/>
            <a:ext cx="3600451" cy="4679250"/>
          </a:xfrm>
        </p:spPr>
        <p:txBody>
          <a:bodyPr rtlCol="0"/>
          <a:lstStyle/>
          <a:p>
            <a:pPr lvl="0" rtl="0"/>
            <a:r>
              <a:rPr lang="fr-FR" noProof="0"/>
              <a:t>Modifiez les styles du texte du masque</a:t>
            </a:r>
          </a:p>
          <a:p>
            <a:pPr lvl="1" rtl="0"/>
            <a:r>
              <a:rPr lang="fr-FR" noProof="0"/>
              <a:t>Deuxième niveau</a:t>
            </a:r>
          </a:p>
          <a:p>
            <a:pPr lvl="2" rtl="0"/>
            <a:r>
              <a:rPr lang="fr-FR" noProof="0"/>
              <a:t>Troisième niveau</a:t>
            </a:r>
          </a:p>
          <a:p>
            <a:pPr lvl="3" rtl="0"/>
            <a:r>
              <a:rPr lang="fr-FR" noProof="0"/>
              <a:t>Quatrième niveau</a:t>
            </a:r>
          </a:p>
          <a:p>
            <a:pPr lvl="4" rtl="0"/>
            <a:r>
              <a:rPr lang="fr-FR" noProof="0"/>
              <a:t>Cinquième niveau</a:t>
            </a:r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6D4BCA97-F31B-451D-82F8-6E000DF2118A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 rtlCol="0"/>
          <a:lstStyle/>
          <a:p>
            <a:endParaRPr lang="en-US"/>
          </a:p>
        </p:txBody>
      </p:sp>
      <p:sp>
        <p:nvSpPr>
          <p:cNvPr id="6" name="Espace réservé du numéro de diapositive 5">
            <a:extLst>
              <a:ext uri="{FF2B5EF4-FFF2-40B4-BE49-F238E27FC236}">
                <a16:creationId xmlns:a16="http://schemas.microsoft.com/office/drawing/2014/main" id="{0817AAC4-A657-4D75-A527-0307AFF2B17B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C1FF6DA9-008F-8B48-92A6-B652298478BF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257671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5 colon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CFF4C50-933F-41F9-AD11-BD02410AA7D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32000" y="432000"/>
            <a:ext cx="11340000" cy="432000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fr-FR" noProof="0"/>
              <a:t>Cliquez pour modifier le titre de la page</a:t>
            </a:r>
          </a:p>
        </p:txBody>
      </p:sp>
      <p:sp>
        <p:nvSpPr>
          <p:cNvPr id="10" name="Sous-titre 2">
            <a:extLst>
              <a:ext uri="{FF2B5EF4-FFF2-40B4-BE49-F238E27FC236}">
                <a16:creationId xmlns:a16="http://schemas.microsoft.com/office/drawing/2014/main" id="{9D7ACCB5-9A86-4F46-89E2-B79F48C9EC1D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431801" y="1008000"/>
            <a:ext cx="11339513" cy="360000"/>
          </a:xfrm>
        </p:spPr>
        <p:txBody>
          <a:bodyPr rtlCol="0"/>
          <a:lstStyle>
            <a:lvl1pPr marL="0" indent="0">
              <a:buNone/>
              <a:defRPr/>
            </a:lvl1pPr>
            <a:lvl2pPr marL="200025" indent="0">
              <a:buNone/>
              <a:defRPr/>
            </a:lvl2pPr>
            <a:lvl3pPr marL="407194" indent="0">
              <a:buNone/>
              <a:defRPr/>
            </a:lvl3pPr>
            <a:lvl4pPr marL="607219" indent="0">
              <a:buNone/>
              <a:defRPr/>
            </a:lvl4pPr>
            <a:lvl5pPr marL="807244" indent="0">
              <a:buNone/>
              <a:defRPr/>
            </a:lvl5pPr>
          </a:lstStyle>
          <a:p>
            <a:pPr lvl="0" rtl="0"/>
            <a:r>
              <a:rPr lang="fr-FR" noProof="0"/>
              <a:t>Sous-titre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B1948E38-8FB0-4E51-A01C-C88794372E50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432000" y="1512000"/>
            <a:ext cx="2160000" cy="4679250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 rtl="0"/>
            <a:r>
              <a:rPr lang="fr-FR" noProof="0"/>
              <a:t>Modifiez les styles du texte du masque</a:t>
            </a:r>
          </a:p>
          <a:p>
            <a:pPr lvl="1" rtl="0"/>
            <a:r>
              <a:rPr lang="fr-FR" noProof="0"/>
              <a:t>Deuxième niveau</a:t>
            </a:r>
          </a:p>
          <a:p>
            <a:pPr lvl="2" rtl="0"/>
            <a:r>
              <a:rPr lang="fr-FR" noProof="0"/>
              <a:t>Troisième niveau</a:t>
            </a:r>
          </a:p>
          <a:p>
            <a:pPr lvl="3" rtl="0"/>
            <a:r>
              <a:rPr lang="fr-FR" noProof="0"/>
              <a:t>Quatrième niveau</a:t>
            </a:r>
          </a:p>
          <a:p>
            <a:pPr lvl="4" rtl="0"/>
            <a:r>
              <a:rPr lang="fr-FR" noProof="0"/>
              <a:t>Cinquième niveau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1F5B3657-F2AE-455A-BF81-1A0C2ACECD20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726413" y="1512000"/>
            <a:ext cx="2160588" cy="4679250"/>
          </a:xfrm>
        </p:spPr>
        <p:txBody>
          <a:bodyPr rtlCol="0"/>
          <a:lstStyle/>
          <a:p>
            <a:pPr lvl="0" rtl="0"/>
            <a:r>
              <a:rPr lang="fr-FR" noProof="0"/>
              <a:t>Modifiez les styles du texte du masque</a:t>
            </a:r>
          </a:p>
          <a:p>
            <a:pPr lvl="1" rtl="0"/>
            <a:r>
              <a:rPr lang="fr-FR" noProof="0"/>
              <a:t>Deuxième niveau</a:t>
            </a:r>
          </a:p>
          <a:p>
            <a:pPr lvl="2" rtl="0"/>
            <a:r>
              <a:rPr lang="fr-FR" noProof="0"/>
              <a:t>Troisième niveau</a:t>
            </a:r>
          </a:p>
          <a:p>
            <a:pPr lvl="3" rtl="0"/>
            <a:r>
              <a:rPr lang="fr-FR" noProof="0"/>
              <a:t>Quatrième niveau</a:t>
            </a:r>
          </a:p>
          <a:p>
            <a:pPr lvl="4" rtl="0"/>
            <a:r>
              <a:rPr lang="fr-FR" noProof="0"/>
              <a:t>Cinquième niveau</a:t>
            </a:r>
          </a:p>
        </p:txBody>
      </p:sp>
      <p:sp>
        <p:nvSpPr>
          <p:cNvPr id="13" name="Espace réservé du texte 5">
            <a:extLst>
              <a:ext uri="{FF2B5EF4-FFF2-40B4-BE49-F238E27FC236}">
                <a16:creationId xmlns:a16="http://schemas.microsoft.com/office/drawing/2014/main" id="{6A983D98-E0AB-429A-9EC2-B50D4216D69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021413" y="1512000"/>
            <a:ext cx="2160588" cy="4679250"/>
          </a:xfrm>
        </p:spPr>
        <p:txBody>
          <a:bodyPr rtlCol="0"/>
          <a:lstStyle/>
          <a:p>
            <a:pPr lvl="0" rtl="0"/>
            <a:r>
              <a:rPr lang="fr-FR" noProof="0"/>
              <a:t>Modifiez les styles du texte du masque</a:t>
            </a:r>
          </a:p>
          <a:p>
            <a:pPr lvl="1" rtl="0"/>
            <a:r>
              <a:rPr lang="fr-FR" noProof="0"/>
              <a:t>Deuxième niveau</a:t>
            </a:r>
          </a:p>
          <a:p>
            <a:pPr lvl="2" rtl="0"/>
            <a:r>
              <a:rPr lang="fr-FR" noProof="0"/>
              <a:t>Troisième niveau</a:t>
            </a:r>
          </a:p>
          <a:p>
            <a:pPr lvl="3" rtl="0"/>
            <a:r>
              <a:rPr lang="fr-FR" noProof="0"/>
              <a:t>Quatrième niveau</a:t>
            </a:r>
          </a:p>
          <a:p>
            <a:pPr lvl="4" rtl="0"/>
            <a:r>
              <a:rPr lang="fr-FR" noProof="0"/>
              <a:t>Cinquième niveau</a:t>
            </a:r>
          </a:p>
        </p:txBody>
      </p:sp>
      <p:sp>
        <p:nvSpPr>
          <p:cNvPr id="15" name="Espace réservé du texte 6">
            <a:extLst>
              <a:ext uri="{FF2B5EF4-FFF2-40B4-BE49-F238E27FC236}">
                <a16:creationId xmlns:a16="http://schemas.microsoft.com/office/drawing/2014/main" id="{755213BF-EF6D-45DC-A01B-DE6C2F23A6D2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7316413" y="1507535"/>
            <a:ext cx="2160588" cy="4679250"/>
          </a:xfrm>
        </p:spPr>
        <p:txBody>
          <a:bodyPr rtlCol="0"/>
          <a:lstStyle/>
          <a:p>
            <a:pPr lvl="0" rtl="0"/>
            <a:r>
              <a:rPr lang="fr-FR" noProof="0"/>
              <a:t>Modifiez les styles du texte du masque</a:t>
            </a:r>
          </a:p>
          <a:p>
            <a:pPr lvl="1" rtl="0"/>
            <a:r>
              <a:rPr lang="fr-FR" noProof="0"/>
              <a:t>Deuxième niveau</a:t>
            </a:r>
          </a:p>
          <a:p>
            <a:pPr lvl="2" rtl="0"/>
            <a:r>
              <a:rPr lang="fr-FR" noProof="0"/>
              <a:t>Troisième niveau</a:t>
            </a:r>
          </a:p>
          <a:p>
            <a:pPr lvl="3" rtl="0"/>
            <a:r>
              <a:rPr lang="fr-FR" noProof="0"/>
              <a:t>Quatrième niveau</a:t>
            </a:r>
          </a:p>
          <a:p>
            <a:pPr lvl="4" rtl="0"/>
            <a:r>
              <a:rPr lang="fr-FR" noProof="0"/>
              <a:t>Cinquième niveau</a:t>
            </a:r>
          </a:p>
        </p:txBody>
      </p:sp>
      <p:sp>
        <p:nvSpPr>
          <p:cNvPr id="17" name="Espace réservé du texte 7">
            <a:extLst>
              <a:ext uri="{FF2B5EF4-FFF2-40B4-BE49-F238E27FC236}">
                <a16:creationId xmlns:a16="http://schemas.microsoft.com/office/drawing/2014/main" id="{77D6BBBA-F4A3-45D4-91BC-A405FFDC7C3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9611413" y="1507535"/>
            <a:ext cx="2160588" cy="4683715"/>
          </a:xfrm>
        </p:spPr>
        <p:txBody>
          <a:bodyPr rtlCol="0"/>
          <a:lstStyle/>
          <a:p>
            <a:pPr lvl="0" rtl="0"/>
            <a:r>
              <a:rPr lang="fr-FR" noProof="0"/>
              <a:t>Modifiez les styles du texte du masque</a:t>
            </a:r>
          </a:p>
          <a:p>
            <a:pPr lvl="1" rtl="0"/>
            <a:r>
              <a:rPr lang="fr-FR" noProof="0"/>
              <a:t>Deuxième niveau</a:t>
            </a:r>
          </a:p>
          <a:p>
            <a:pPr lvl="2" rtl="0"/>
            <a:r>
              <a:rPr lang="fr-FR" noProof="0"/>
              <a:t>Troisième niveau</a:t>
            </a:r>
          </a:p>
          <a:p>
            <a:pPr lvl="3" rtl="0"/>
            <a:r>
              <a:rPr lang="fr-FR" noProof="0"/>
              <a:t>Quatrième niveau</a:t>
            </a:r>
          </a:p>
          <a:p>
            <a:pPr lvl="4" rtl="0"/>
            <a:r>
              <a:rPr lang="fr-FR" noProof="0"/>
              <a:t>Cinquième niveau</a:t>
            </a:r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2D09234E-176D-4BBF-9391-7B6F018C51AB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en-US"/>
          </a:p>
        </p:txBody>
      </p:sp>
      <p:sp>
        <p:nvSpPr>
          <p:cNvPr id="6" name="Espace réservé du numéro de diapositive 5">
            <a:extLst>
              <a:ext uri="{FF2B5EF4-FFF2-40B4-BE49-F238E27FC236}">
                <a16:creationId xmlns:a16="http://schemas.microsoft.com/office/drawing/2014/main" id="{009ABD5E-B8F1-4246-B167-09138760AD7D}"/>
              </a:ext>
            </a:extLst>
          </p:cNvPr>
          <p:cNvSpPr>
            <a:spLocks noGrp="1"/>
          </p:cNvSpPr>
          <p:nvPr>
            <p:ph type="sldNum" sz="quarter" idx="33"/>
          </p:nvPr>
        </p:nvSpPr>
        <p:spPr/>
        <p:txBody>
          <a:bodyPr rtlCol="0"/>
          <a:lstStyle/>
          <a:p>
            <a:fld id="{C1FF6DA9-008F-8B48-92A6-B652298478BF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238929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pied de page 1">
            <a:extLst>
              <a:ext uri="{FF2B5EF4-FFF2-40B4-BE49-F238E27FC236}">
                <a16:creationId xmlns:a16="http://schemas.microsoft.com/office/drawing/2014/main" id="{16D0504D-4610-4E9E-A2DB-8B701F044BBC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en-US"/>
          </a:p>
        </p:txBody>
      </p:sp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A95CDFA7-DEA3-4BBE-8D70-0AF654A1E6FF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 rtlCol="0"/>
          <a:lstStyle/>
          <a:p>
            <a:fld id="{C1FF6DA9-008F-8B48-92A6-B652298478BF}" type="slidenum">
              <a:rPr lang="en-US" smtClean="0"/>
              <a:t>‹N°›</a:t>
            </a:fld>
            <a:endParaRPr lang="en-US"/>
          </a:p>
        </p:txBody>
      </p:sp>
      <p:sp>
        <p:nvSpPr>
          <p:cNvPr id="4" name="Titre 3">
            <a:extLst>
              <a:ext uri="{FF2B5EF4-FFF2-40B4-BE49-F238E27FC236}">
                <a16:creationId xmlns:a16="http://schemas.microsoft.com/office/drawing/2014/main" id="{90694D9D-C633-4D52-965E-E5BBD98830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fr-FR" noProof="0"/>
              <a:t>Modifiez le style du titre</a:t>
            </a:r>
          </a:p>
        </p:txBody>
      </p:sp>
    </p:spTree>
    <p:extLst>
      <p:ext uri="{BB962C8B-B14F-4D97-AF65-F5344CB8AC3E}">
        <p14:creationId xmlns:p14="http://schemas.microsoft.com/office/powerpoint/2010/main" val="157166575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FEDA50C-70F4-4A46-93EF-29A2B10C894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fr-FR"/>
              <a:t>Modifiez le style du titre</a:t>
            </a:r>
            <a:endParaRPr lang="fr-MA"/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1D3F85FE-57F2-4909-A14A-6A9CEDAD8ED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fr-FR"/>
              <a:t>Modifiez le style des sous-titres du masque</a:t>
            </a:r>
            <a:endParaRPr lang="fr-MA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68B83BD4-9037-4191-A0F8-9E037143DE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3A3350-B71B-4697-B7B6-70522D870873}" type="datetimeFigureOut">
              <a:rPr lang="fr-MA" smtClean="0"/>
              <a:t>16/01/2025</a:t>
            </a:fld>
            <a:endParaRPr lang="fr-MA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C1A59B8E-DBAE-4413-A370-CEAF8D3340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MA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ECB0D8A5-23FD-48B0-B54C-6B57E24047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E4E6CC-9DF1-4520-A62B-41AACF7DBA9B}" type="slidenum">
              <a:rPr lang="fr-MA" smtClean="0"/>
              <a:t>‹N°›</a:t>
            </a:fld>
            <a:endParaRPr lang="fr-MA"/>
          </a:p>
        </p:txBody>
      </p:sp>
    </p:spTree>
    <p:extLst>
      <p:ext uri="{BB962C8B-B14F-4D97-AF65-F5344CB8AC3E}">
        <p14:creationId xmlns:p14="http://schemas.microsoft.com/office/powerpoint/2010/main" val="216510033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0393045-5425-4598-A7BF-8F57CBB09F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fr-MA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BA5F0891-7D9A-48F5-A252-81CA2BA2C5C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MA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AF4E941B-C57B-4DFF-9CEA-345CA33379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3A3350-B71B-4697-B7B6-70522D870873}" type="datetimeFigureOut">
              <a:rPr lang="fr-MA" smtClean="0"/>
              <a:t>16/01/2025</a:t>
            </a:fld>
            <a:endParaRPr lang="fr-MA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A912366E-7D13-4BCA-8463-08EFE6BC4B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MA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5C7775AC-6D43-4FAB-88A8-1466F9FFAC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E4E6CC-9DF1-4520-A62B-41AACF7DBA9B}" type="slidenum">
              <a:rPr lang="fr-MA" smtClean="0"/>
              <a:t>‹N°›</a:t>
            </a:fld>
            <a:endParaRPr lang="fr-MA"/>
          </a:p>
        </p:txBody>
      </p:sp>
    </p:spTree>
    <p:extLst>
      <p:ext uri="{BB962C8B-B14F-4D97-AF65-F5344CB8AC3E}">
        <p14:creationId xmlns:p14="http://schemas.microsoft.com/office/powerpoint/2010/main" val="295622468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F2D9314-6677-4041-AAC9-4370E6B617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fr-FR"/>
              <a:t>Modifiez le style du titre</a:t>
            </a:r>
            <a:endParaRPr lang="fr-MA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564CFCF9-8651-4A1C-AAD1-1BFF66DB34B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1" y="4589465"/>
            <a:ext cx="105156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B3EB9F68-B282-4657-9E3B-87CE5B8688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3A3350-B71B-4697-B7B6-70522D870873}" type="datetimeFigureOut">
              <a:rPr lang="fr-MA" smtClean="0"/>
              <a:t>16/01/2025</a:t>
            </a:fld>
            <a:endParaRPr lang="fr-MA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2F76C686-CD49-439C-8914-924B386C87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MA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D005C3CD-1702-4F02-8CED-733C22743C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E4E6CC-9DF1-4520-A62B-41AACF7DBA9B}" type="slidenum">
              <a:rPr lang="fr-MA" smtClean="0"/>
              <a:t>‹N°›</a:t>
            </a:fld>
            <a:endParaRPr lang="fr-MA"/>
          </a:p>
        </p:txBody>
      </p:sp>
    </p:spTree>
    <p:extLst>
      <p:ext uri="{BB962C8B-B14F-4D97-AF65-F5344CB8AC3E}">
        <p14:creationId xmlns:p14="http://schemas.microsoft.com/office/powerpoint/2010/main" val="426527964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B522DB8-E074-4E56-800F-2F4B474CD6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fr-MA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4A49B0EA-7E4F-46DF-B531-2C98E75EBAC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MA"/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567329E5-826A-4672-8078-618F117F1D6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MA"/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0CAE4A83-B0F0-44CB-86E5-37108D088B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3A3350-B71B-4697-B7B6-70522D870873}" type="datetimeFigureOut">
              <a:rPr lang="fr-MA" smtClean="0"/>
              <a:t>16/01/2025</a:t>
            </a:fld>
            <a:endParaRPr lang="fr-MA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68ACCEF6-DB57-45CF-8EBE-E4D0AADF94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MA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BE923C6B-C984-412A-913D-AF05261E41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E4E6CC-9DF1-4520-A62B-41AACF7DBA9B}" type="slidenum">
              <a:rPr lang="fr-MA" smtClean="0"/>
              <a:t>‹N°›</a:t>
            </a:fld>
            <a:endParaRPr lang="fr-MA"/>
          </a:p>
        </p:txBody>
      </p:sp>
    </p:spTree>
    <p:extLst>
      <p:ext uri="{BB962C8B-B14F-4D97-AF65-F5344CB8AC3E}">
        <p14:creationId xmlns:p14="http://schemas.microsoft.com/office/powerpoint/2010/main" val="169613534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9DAFD05-48D4-44D6-84A6-D45F6BECC0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7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fr-MA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2D1EEA23-E60C-4502-9AB4-A6CA7E1366A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547643C1-D750-483A-81D1-0BDBE68524D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MA"/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56575809-FDC5-4204-954C-D55A3829765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663D99F9-52E8-4FE2-AA20-EB5F15588FC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MA"/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B10BB9A0-7BEB-40E4-A9C6-D6D50A7E73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3A3350-B71B-4697-B7B6-70522D870873}" type="datetimeFigureOut">
              <a:rPr lang="fr-MA" smtClean="0"/>
              <a:t>16/01/2025</a:t>
            </a:fld>
            <a:endParaRPr lang="fr-MA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3376CF42-A736-4603-8502-0E85A1FDD3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MA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9C1BE91D-D4E1-4B0F-B6F4-88E39C60CE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E4E6CC-9DF1-4520-A62B-41AACF7DBA9B}" type="slidenum">
              <a:rPr lang="fr-MA" smtClean="0"/>
              <a:t>‹N°›</a:t>
            </a:fld>
            <a:endParaRPr lang="fr-MA"/>
          </a:p>
        </p:txBody>
      </p:sp>
    </p:spTree>
    <p:extLst>
      <p:ext uri="{BB962C8B-B14F-4D97-AF65-F5344CB8AC3E}">
        <p14:creationId xmlns:p14="http://schemas.microsoft.com/office/powerpoint/2010/main" val="63979675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0C2CC9D-1E24-4EA6-A3FE-2601F20206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fr-MA"/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A620F91D-6358-4496-8A8F-51A8CD63BA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3A3350-B71B-4697-B7B6-70522D870873}" type="datetimeFigureOut">
              <a:rPr lang="fr-MA" smtClean="0"/>
              <a:t>16/01/2025</a:t>
            </a:fld>
            <a:endParaRPr lang="fr-MA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B35B858A-8429-4D4A-BC5C-F745FA1F55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MA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156E3534-2BD5-4D51-8EF5-69821F6D77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E4E6CC-9DF1-4520-A62B-41AACF7DBA9B}" type="slidenum">
              <a:rPr lang="fr-MA" smtClean="0"/>
              <a:t>‹N°›</a:t>
            </a:fld>
            <a:endParaRPr lang="fr-MA"/>
          </a:p>
        </p:txBody>
      </p:sp>
    </p:spTree>
    <p:extLst>
      <p:ext uri="{BB962C8B-B14F-4D97-AF65-F5344CB8AC3E}">
        <p14:creationId xmlns:p14="http://schemas.microsoft.com/office/powerpoint/2010/main" val="122159201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1CD214C3-A50E-470D-A552-840E2793DA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3A3350-B71B-4697-B7B6-70522D870873}" type="datetimeFigureOut">
              <a:rPr lang="fr-MA" smtClean="0"/>
              <a:t>16/01/2025</a:t>
            </a:fld>
            <a:endParaRPr lang="fr-MA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9BCAEA2E-4029-4591-B0BA-7DC859FB70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MA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9F41C1E5-0B90-4D72-BA94-6C96C18C81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E4E6CC-9DF1-4520-A62B-41AACF7DBA9B}" type="slidenum">
              <a:rPr lang="fr-MA" smtClean="0"/>
              <a:t>‹N°›</a:t>
            </a:fld>
            <a:endParaRPr lang="fr-MA"/>
          </a:p>
        </p:txBody>
      </p:sp>
    </p:spTree>
    <p:extLst>
      <p:ext uri="{BB962C8B-B14F-4D97-AF65-F5344CB8AC3E}">
        <p14:creationId xmlns:p14="http://schemas.microsoft.com/office/powerpoint/2010/main" val="35752328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02E2525-90E5-CD86-B1A8-2D96719E98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E1F31998-2A0B-93D1-945D-8A464FDD9DD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1" y="4589465"/>
            <a:ext cx="105156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89AC1E77-52A2-EA1C-8AF7-FE91A6F81B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1/16/2025</a:t>
            </a:fld>
            <a:endParaRPr lang="en-US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5C033D8C-7424-62F8-0069-4FEDE7A346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1D696C3F-1A95-4AF5-A860-15166F3A08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196247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52F96B3-C9EF-45C2-A91C-9C1C5784BA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fr-FR"/>
              <a:t>Modifiez le style du titre</a:t>
            </a:r>
            <a:endParaRPr lang="fr-MA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9580811B-764B-4C2D-A3F3-79F26949C6D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MA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8FDAE063-8C19-4764-83D5-0068C03EC3C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A8B558D5-8F2E-4DB5-8F07-5DF0DE8409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3A3350-B71B-4697-B7B6-70522D870873}" type="datetimeFigureOut">
              <a:rPr lang="fr-MA" smtClean="0"/>
              <a:t>16/01/2025</a:t>
            </a:fld>
            <a:endParaRPr lang="fr-MA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577689F3-9149-47FA-9245-0AA541A0A4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MA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0848D4BA-472E-4646-9088-56BB07BD3C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E4E6CC-9DF1-4520-A62B-41AACF7DBA9B}" type="slidenum">
              <a:rPr lang="fr-MA" smtClean="0"/>
              <a:t>‹N°›</a:t>
            </a:fld>
            <a:endParaRPr lang="fr-MA"/>
          </a:p>
        </p:txBody>
      </p:sp>
    </p:spTree>
    <p:extLst>
      <p:ext uri="{BB962C8B-B14F-4D97-AF65-F5344CB8AC3E}">
        <p14:creationId xmlns:p14="http://schemas.microsoft.com/office/powerpoint/2010/main" val="2258404967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3F423EB-CAF9-4C6A-A3D9-ED99B82245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fr-FR"/>
              <a:t>Modifiez le style du titre</a:t>
            </a:r>
            <a:endParaRPr lang="fr-MA"/>
          </a:p>
        </p:txBody>
      </p:sp>
      <p:sp>
        <p:nvSpPr>
          <p:cNvPr id="3" name="Espace réservé pour une image  2">
            <a:extLst>
              <a:ext uri="{FF2B5EF4-FFF2-40B4-BE49-F238E27FC236}">
                <a16:creationId xmlns:a16="http://schemas.microsoft.com/office/drawing/2014/main" id="{2EBB10FC-63B3-4733-88EB-9CA42AF8851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fr-FR"/>
              <a:t>Cliquez sur l'icône pour ajouter une image</a:t>
            </a:r>
            <a:endParaRPr lang="fr-MA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F504D115-56F9-43A6-8E74-D2CB1C71F42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6B6AB23E-9482-4F33-9046-EABBCFAABD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3A3350-B71B-4697-B7B6-70522D870873}" type="datetimeFigureOut">
              <a:rPr lang="fr-MA" smtClean="0"/>
              <a:t>16/01/2025</a:t>
            </a:fld>
            <a:endParaRPr lang="fr-MA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B16370B9-DC91-46F1-B9D2-DF01C1BA62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MA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C2F73708-9299-429B-A36A-CBCCBEF616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E4E6CC-9DF1-4520-A62B-41AACF7DBA9B}" type="slidenum">
              <a:rPr lang="fr-MA" smtClean="0"/>
              <a:t>‹N°›</a:t>
            </a:fld>
            <a:endParaRPr lang="fr-MA"/>
          </a:p>
        </p:txBody>
      </p:sp>
    </p:spTree>
    <p:extLst>
      <p:ext uri="{BB962C8B-B14F-4D97-AF65-F5344CB8AC3E}">
        <p14:creationId xmlns:p14="http://schemas.microsoft.com/office/powerpoint/2010/main" val="892472433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80C027B-EA95-4667-A48B-9E6A55626E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fr-MA"/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CEBF6531-2AA7-4632-A578-69461096D3C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MA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CAB3A17E-4D6B-405E-82DC-7EE8712116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3A3350-B71B-4697-B7B6-70522D870873}" type="datetimeFigureOut">
              <a:rPr lang="fr-MA" smtClean="0"/>
              <a:t>16/01/2025</a:t>
            </a:fld>
            <a:endParaRPr lang="fr-MA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4F35DC25-4F29-4E0C-B04B-15AC050557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MA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74E288AC-97DC-44A9-B80B-1995B54780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E4E6CC-9DF1-4520-A62B-41AACF7DBA9B}" type="slidenum">
              <a:rPr lang="fr-MA" smtClean="0"/>
              <a:t>‹N°›</a:t>
            </a:fld>
            <a:endParaRPr lang="fr-MA"/>
          </a:p>
        </p:txBody>
      </p:sp>
    </p:spTree>
    <p:extLst>
      <p:ext uri="{BB962C8B-B14F-4D97-AF65-F5344CB8AC3E}">
        <p14:creationId xmlns:p14="http://schemas.microsoft.com/office/powerpoint/2010/main" val="3222585712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>
            <a:extLst>
              <a:ext uri="{FF2B5EF4-FFF2-40B4-BE49-F238E27FC236}">
                <a16:creationId xmlns:a16="http://schemas.microsoft.com/office/drawing/2014/main" id="{23EF6356-AB41-4AB1-8651-975B9786E29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1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  <a:endParaRPr lang="fr-MA"/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5BD29A19-5152-412B-A0E3-C92E40A3F20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1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MA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91D58B56-98B4-4971-8C45-9748ACCFC2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3A3350-B71B-4697-B7B6-70522D870873}" type="datetimeFigureOut">
              <a:rPr lang="fr-MA" smtClean="0"/>
              <a:t>16/01/2025</a:t>
            </a:fld>
            <a:endParaRPr lang="fr-MA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FE668CD4-8EE9-423F-9B7D-BA77B59CAD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MA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CFC326EB-BF59-4617-9561-4C7F83D231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E4E6CC-9DF1-4520-A62B-41AACF7DBA9B}" type="slidenum">
              <a:rPr lang="fr-MA" smtClean="0"/>
              <a:t>‹N°›</a:t>
            </a:fld>
            <a:endParaRPr lang="fr-MA"/>
          </a:p>
        </p:txBody>
      </p:sp>
    </p:spTree>
    <p:extLst>
      <p:ext uri="{BB962C8B-B14F-4D97-AF65-F5344CB8AC3E}">
        <p14:creationId xmlns:p14="http://schemas.microsoft.com/office/powerpoint/2010/main" val="3961924185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01.01.2023</a:t>
            </a: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4BCD6F-3D29-445F-95F2-121C2143C58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46522699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01.01.2023</a:t>
            </a: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4BCD6F-3D29-445F-95F2-121C2143C58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00210952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1851" y="4589465"/>
            <a:ext cx="105156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01.01.2023</a:t>
            </a: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4BCD6F-3D29-445F-95F2-121C2143C58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82446028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01.01.2023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4BCD6F-3D29-445F-95F2-121C2143C58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09409604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365127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01.01.2023</a:t>
            </a:r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4BCD6F-3D29-445F-95F2-121C2143C58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03795479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01.01.2023</a:t>
            </a:r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4BCD6F-3D29-445F-95F2-121C2143C58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062751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927FE96-7C0C-DEB7-42A2-BCEC9C5AD3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5904D8FC-1223-7492-0DEE-A9A1096305E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86144BA7-76E4-6FF0-D364-0A82C5D4837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702DC801-A643-A46E-AF53-BF454B84F2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1/16/2025</a:t>
            </a:fld>
            <a:endParaRPr lang="en-US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4B0311FA-957C-1506-A5B1-1948188667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272AF0A0-E821-B0EF-9E82-CCCA8BA14E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4917178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01.01.2023</a:t>
            </a:r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4BCD6F-3D29-445F-95F2-121C2143C58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18215025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01.01.2023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4BCD6F-3D29-445F-95F2-121C2143C58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53884164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fr-FR"/>
              <a:t>Cliquez sur l'icône pour ajouter une image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01.01.2023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4BCD6F-3D29-445F-95F2-121C2143C58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72017636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01.01.2023</a:t>
            </a: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4BCD6F-3D29-445F-95F2-121C2143C58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25905731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8724901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838201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01.01.2023</a:t>
            </a: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4BCD6F-3D29-445F-95F2-121C2143C58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499068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2AC907B-E8BE-DF3C-473D-531B9FAFC9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7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DFFD741C-E0F0-276A-FA14-76AF38BCB1E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1EFDBAE4-AE2A-2854-6E36-F93BF41971C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7FBEA69C-FA5A-6F06-EFD7-01BEC8469CC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C483EC85-63E6-6B15-8393-0C316C0C341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13EF93D7-5A16-FE35-2D08-78C047D734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1/16/2025</a:t>
            </a:fld>
            <a:endParaRPr lang="en-US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A33586FF-297F-6BF0-8706-FE5CE9A090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38A83257-7642-B3AF-9371-C45529C2F9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35033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7DA5B73-C5BA-A0F9-8ADB-2F2AAA9497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A67AA8DB-B120-48F9-4268-B73CD03779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1/16/2025</a:t>
            </a:fld>
            <a:endParaRPr lang="en-US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1CC02C06-63EB-9AF9-732E-1E9BEBF74A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E50D12B0-AFE6-258E-3BE0-69739C2BD7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51405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F48A6712-8A18-E86A-1922-6FF35FF8EE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1/16/2025</a:t>
            </a:fld>
            <a:endParaRPr lang="en-US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B6A6C5AF-973C-6552-3CE0-69D656ABA2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A6F8382D-1B44-6D43-1597-B473446462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67816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F0851B8-4D96-AF3B-6436-2DF514E91E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E35AFD23-D0C7-67FA-2014-78BF77EF100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83191D89-445D-843E-74B5-6D9EFF88FA0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041F2773-BDB4-EBBC-0EF5-340F71D92D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1/16/2025</a:t>
            </a:fld>
            <a:endParaRPr lang="en-US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D11A11E4-A9D9-4204-BC93-8094657906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C410A699-B400-22CE-A3E2-8420E60B94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41644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E9F3881-1D51-782C-6C08-BCF5AEBC93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>
            <a:extLst>
              <a:ext uri="{FF2B5EF4-FFF2-40B4-BE49-F238E27FC236}">
                <a16:creationId xmlns:a16="http://schemas.microsoft.com/office/drawing/2014/main" id="{481121F1-D22C-3B7D-9660-70CD9CAD0C4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fr-FR"/>
              <a:t>Cliquez sur l'icône pour ajouter une image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126E8A9E-350C-52A3-ABA9-E5ECB2FC9F9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5F8EF57B-1E17-DF77-992B-7E59352B07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1/16/2025</a:t>
            </a:fld>
            <a:endParaRPr lang="en-US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99B4DFCF-897B-43ED-5960-A884F0D7A7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55B1ECD1-4759-1BCE-B09A-417A98A767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12976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B0502735-CBBD-0AC6-12C5-24A2C68AE9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27958136-D553-0248-4B51-4AB71501A20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E427CBE9-182D-5378-E363-958ECA2A05E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CAD085-E8A6-8845-BD4E-CB4CCA059FC4}" type="datetimeFigureOut">
              <a:rPr lang="en-US" smtClean="0"/>
              <a:t>1/16/2025</a:t>
            </a:fld>
            <a:endParaRPr lang="en-US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AE1753DF-F149-6FC4-B50B-C0DEB70F889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DBBF1621-6329-5022-4F89-A7391FD34FE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FF6DA9-008F-8B48-92A6-B652298478BF}" type="slidenum">
              <a:rPr lang="en-US" smtClean="0"/>
              <a:t>‹N°›</a:t>
            </a:fld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2A13B673-3EC7-45D0-9479-38F56A7F76F1}"/>
              </a:ext>
            </a:extLst>
          </p:cNvPr>
          <p:cNvSpPr/>
          <p:nvPr/>
        </p:nvSpPr>
        <p:spPr>
          <a:xfrm>
            <a:off x="9780102" y="6371351"/>
            <a:ext cx="1979897" cy="43199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fr-FR" sz="1350" noProof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29917F5A-2827-4614-9016-3AC318779E31}"/>
              </a:ext>
            </a:extLst>
          </p:cNvPr>
          <p:cNvSpPr/>
          <p:nvPr/>
        </p:nvSpPr>
        <p:spPr>
          <a:xfrm>
            <a:off x="9780105" y="6803351"/>
            <a:ext cx="1979897" cy="54650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fr-FR" sz="1350" noProof="0"/>
          </a:p>
        </p:txBody>
      </p:sp>
      <p:sp>
        <p:nvSpPr>
          <p:cNvPr id="9" name="Forme libre : Forme 30">
            <a:extLst>
              <a:ext uri="{FF2B5EF4-FFF2-40B4-BE49-F238E27FC236}">
                <a16:creationId xmlns:a16="http://schemas.microsoft.com/office/drawing/2014/main" id="{1050759D-5998-42E3-AFA3-961DAE76305E}"/>
              </a:ext>
            </a:extLst>
          </p:cNvPr>
          <p:cNvSpPr/>
          <p:nvPr/>
        </p:nvSpPr>
        <p:spPr>
          <a:xfrm>
            <a:off x="1" y="6371351"/>
            <a:ext cx="9780103" cy="432000"/>
          </a:xfrm>
          <a:custGeom>
            <a:avLst/>
            <a:gdLst>
              <a:gd name="connsiteX0" fmla="*/ 0 w 9780102"/>
              <a:gd name="connsiteY0" fmla="*/ 0 h 432000"/>
              <a:gd name="connsiteX1" fmla="*/ 9780102 w 9780102"/>
              <a:gd name="connsiteY1" fmla="*/ 0 h 432000"/>
              <a:gd name="connsiteX2" fmla="*/ 9780102 w 9780102"/>
              <a:gd name="connsiteY2" fmla="*/ 432000 h 432000"/>
              <a:gd name="connsiteX3" fmla="*/ 0 w 9780102"/>
              <a:gd name="connsiteY3" fmla="*/ 432000 h 43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780102" h="432000">
                <a:moveTo>
                  <a:pt x="0" y="0"/>
                </a:moveTo>
                <a:lnTo>
                  <a:pt x="9780102" y="0"/>
                </a:lnTo>
                <a:lnTo>
                  <a:pt x="9780102" y="432000"/>
                </a:lnTo>
                <a:lnTo>
                  <a:pt x="0" y="43200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fr-FR" sz="1350" noProof="0"/>
          </a:p>
        </p:txBody>
      </p:sp>
      <p:sp>
        <p:nvSpPr>
          <p:cNvPr id="10" name="Zone de texte 3">
            <a:extLst>
              <a:ext uri="{FF2B5EF4-FFF2-40B4-BE49-F238E27FC236}">
                <a16:creationId xmlns:a16="http://schemas.microsoft.com/office/drawing/2014/main" id="{AD14C784-F25E-43DE-A762-28A4BA11C67F}"/>
              </a:ext>
            </a:extLst>
          </p:cNvPr>
          <p:cNvSpPr txBox="1"/>
          <p:nvPr/>
        </p:nvSpPr>
        <p:spPr>
          <a:xfrm>
            <a:off x="9869374" y="6419591"/>
            <a:ext cx="1801351" cy="276653"/>
          </a:xfrm>
          <a:prstGeom prst="rect">
            <a:avLst/>
          </a:prstGeom>
          <a:noFill/>
        </p:spPr>
        <p:txBody>
          <a:bodyPr wrap="square" tIns="81000" bIns="0" rtlCol="0" anchor="ctr">
            <a:spAutoFit/>
          </a:bodyPr>
          <a:lstStyle/>
          <a:p>
            <a:pPr algn="ctr" rtl="0">
              <a:lnSpc>
                <a:spcPts val="750"/>
              </a:lnSpc>
            </a:pPr>
            <a:r>
              <a:rPr lang="fr-FR" sz="900" b="1" i="0" spc="-75" noProof="0" dirty="0">
                <a:solidFill>
                  <a:schemeClr val="accent1"/>
                </a:solidFill>
                <a:latin typeface="+mj-lt"/>
              </a:rPr>
              <a:t>Ramaqs  Consulting</a:t>
            </a:r>
            <a:r>
              <a:rPr lang="fr-FR" sz="675" b="1" i="0" spc="-75" noProof="0" dirty="0">
                <a:solidFill>
                  <a:schemeClr val="accent1"/>
                </a:solidFill>
                <a:latin typeface="+mj-lt"/>
              </a:rPr>
              <a:t> </a:t>
            </a:r>
            <a:br>
              <a:rPr lang="fr-FR" sz="1200" b="1" i="0" spc="-75" baseline="0" noProof="0" dirty="0">
                <a:solidFill>
                  <a:schemeClr val="accent1"/>
                </a:solidFill>
                <a:latin typeface="+mj-lt"/>
              </a:rPr>
            </a:br>
            <a:r>
              <a:rPr lang="fr-FR" sz="525" b="0" i="0" spc="105" noProof="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Your dreams, our challenge</a:t>
            </a:r>
            <a:endParaRPr lang="fr-FR" sz="900" b="0" i="0" spc="105" noProof="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43C3C9E1-7495-4B0B-9CB5-61D3CC5AC09F}"/>
              </a:ext>
            </a:extLst>
          </p:cNvPr>
          <p:cNvSpPr/>
          <p:nvPr/>
        </p:nvSpPr>
        <p:spPr>
          <a:xfrm>
            <a:off x="0" y="6803351"/>
            <a:ext cx="9780104" cy="5465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fr-FR" sz="1350" noProof="0"/>
          </a:p>
        </p:txBody>
      </p:sp>
      <p:sp>
        <p:nvSpPr>
          <p:cNvPr id="12" name="Rectangle 28">
            <a:extLst>
              <a:ext uri="{FF2B5EF4-FFF2-40B4-BE49-F238E27FC236}">
                <a16:creationId xmlns:a16="http://schemas.microsoft.com/office/drawing/2014/main" id="{09768768-7EAE-477C-A4BD-EAC9D21FAF10}"/>
              </a:ext>
            </a:extLst>
          </p:cNvPr>
          <p:cNvSpPr/>
          <p:nvPr/>
        </p:nvSpPr>
        <p:spPr>
          <a:xfrm>
            <a:off x="11760000" y="6803351"/>
            <a:ext cx="432000" cy="5465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fr-FR" sz="1350" noProof="0"/>
          </a:p>
        </p:txBody>
      </p:sp>
      <p:cxnSp>
        <p:nvCxnSpPr>
          <p:cNvPr id="13" name="Connecteur droit 12">
            <a:extLst>
              <a:ext uri="{FF2B5EF4-FFF2-40B4-BE49-F238E27FC236}">
                <a16:creationId xmlns:a16="http://schemas.microsoft.com/office/drawing/2014/main" id="{BE31DBF4-A21A-40CB-8B05-0E3DCA639BE8}"/>
              </a:ext>
            </a:extLst>
          </p:cNvPr>
          <p:cNvCxnSpPr>
            <a:cxnSpLocks/>
          </p:cNvCxnSpPr>
          <p:nvPr/>
        </p:nvCxnSpPr>
        <p:spPr>
          <a:xfrm flipH="1">
            <a:off x="2" y="6371351"/>
            <a:ext cx="12191999" cy="0"/>
          </a:xfrm>
          <a:prstGeom prst="line">
            <a:avLst/>
          </a:prstGeom>
          <a:ln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485453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6" r:id="rId15"/>
    <p:sldLayoutId id="2147483678" r:id="rId16"/>
    <p:sldLayoutId id="2147483679" r:id="rId17"/>
    <p:sldLayoutId id="2147483680" r:id="rId18"/>
    <p:sldLayoutId id="2147483681" r:id="rId19"/>
    <p:sldLayoutId id="2147483682" r:id="rId20"/>
    <p:sldLayoutId id="2147483683" r:id="rId21"/>
    <p:sldLayoutId id="2147483684" r:id="rId22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ADDAC492-FC7D-401B-B2B2-FA25138FBC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  <a:endParaRPr lang="fr-MA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D85A2D86-50FA-498B-8A82-776B97081BA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MA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C879E00F-D4B5-41AF-8E72-62AB09CCAC0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53A3350-B71B-4697-B7B6-70522D870873}" type="datetimeFigureOut">
              <a:rPr lang="fr-MA" smtClean="0"/>
              <a:t>16/01/2025</a:t>
            </a:fld>
            <a:endParaRPr lang="fr-MA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28D8870A-CF4F-4E84-95B0-B1D1DA8E615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MA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D5D80031-85B4-42F2-9219-A2B45B0A196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DE4E6CC-9DF1-4520-A62B-41AACF7DBA9B}" type="slidenum">
              <a:rPr lang="fr-MA" smtClean="0"/>
              <a:t>‹N°›</a:t>
            </a:fld>
            <a:endParaRPr lang="fr-MA"/>
          </a:p>
        </p:txBody>
      </p:sp>
    </p:spTree>
    <p:extLst>
      <p:ext uri="{BB962C8B-B14F-4D97-AF65-F5344CB8AC3E}">
        <p14:creationId xmlns:p14="http://schemas.microsoft.com/office/powerpoint/2010/main" val="23952046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87" r:id="rId2"/>
    <p:sldLayoutId id="2147483688" r:id="rId3"/>
    <p:sldLayoutId id="2147483689" r:id="rId4"/>
    <p:sldLayoutId id="2147483690" r:id="rId5"/>
    <p:sldLayoutId id="2147483691" r:id="rId6"/>
    <p:sldLayoutId id="2147483692" r:id="rId7"/>
    <p:sldLayoutId id="2147483693" r:id="rId8"/>
    <p:sldLayoutId id="2147483694" r:id="rId9"/>
    <p:sldLayoutId id="2147483695" r:id="rId10"/>
    <p:sldLayoutId id="2147483696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fr-FR"/>
              <a:t>01.01.2023</a:t>
            </a: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A4BCD6F-3D29-445F-95F2-121C2143C58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750948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8" r:id="rId1"/>
    <p:sldLayoutId id="2147483699" r:id="rId2"/>
    <p:sldLayoutId id="2147483700" r:id="rId3"/>
    <p:sldLayoutId id="2147483701" r:id="rId4"/>
    <p:sldLayoutId id="2147483702" r:id="rId5"/>
    <p:sldLayoutId id="2147483703" r:id="rId6"/>
    <p:sldLayoutId id="2147483704" r:id="rId7"/>
    <p:sldLayoutId id="2147483705" r:id="rId8"/>
    <p:sldLayoutId id="2147483706" r:id="rId9"/>
    <p:sldLayoutId id="2147483707" r:id="rId10"/>
    <p:sldLayoutId id="2147483708" r:id="rId11"/>
  </p:sldLayoutIdLst>
  <p:hf hdr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2.jpeg"/><Relationship Id="rId4" Type="http://schemas.microsoft.com/office/2007/relationships/hdphoto" Target="../media/hdphoto1.wdp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4.xml"/><Relationship Id="rId4" Type="http://schemas.microsoft.com/office/2007/relationships/hdphoto" Target="../media/hdphoto1.wdp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4.xml"/><Relationship Id="rId4" Type="http://schemas.microsoft.com/office/2007/relationships/hdphoto" Target="../media/hdphoto1.wdp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3.png"/><Relationship Id="rId4" Type="http://schemas.microsoft.com/office/2007/relationships/hdphoto" Target="../media/hdphoto1.wdp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3.png"/><Relationship Id="rId5" Type="http://schemas.openxmlformats.org/officeDocument/2006/relationships/image" Target="../media/image4.png"/><Relationship Id="rId4" Type="http://schemas.microsoft.com/office/2007/relationships/hdphoto" Target="../media/hdphoto1.wdp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5.jpeg"/><Relationship Id="rId4" Type="http://schemas.microsoft.com/office/2007/relationships/hdphoto" Target="../media/hdphoto1.wdp"/></Relationships>
</file>

<file path=ppt/slides/_rels/slide7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openxmlformats.org/officeDocument/2006/relationships/image" Target="../media/image6.jpeg"/><Relationship Id="rId7" Type="http://schemas.openxmlformats.org/officeDocument/2006/relationships/image" Target="../media/image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9.png"/><Relationship Id="rId11" Type="http://schemas.openxmlformats.org/officeDocument/2006/relationships/image" Target="../media/image12.png"/><Relationship Id="rId5" Type="http://schemas.openxmlformats.org/officeDocument/2006/relationships/image" Target="../media/image8.png"/><Relationship Id="rId10" Type="http://schemas.openxmlformats.org/officeDocument/2006/relationships/image" Target="../media/image11.png"/><Relationship Id="rId4" Type="http://schemas.openxmlformats.org/officeDocument/2006/relationships/image" Target="../media/image7.png"/><Relationship Id="rId9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5.xml"/><Relationship Id="rId4" Type="http://schemas.microsoft.com/office/2007/relationships/hdphoto" Target="../media/hdphoto1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>
            <a:extLst>
              <a:ext uri="{FF2B5EF4-FFF2-40B4-BE49-F238E27FC236}">
                <a16:creationId xmlns:a16="http://schemas.microsoft.com/office/drawing/2014/main" id="{850A8047-F974-4DCE-A9EE-63A2632EFDDD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contrast="-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1262481" y="185739"/>
            <a:ext cx="877900" cy="658425"/>
          </a:xfrm>
          <a:prstGeom prst="rect">
            <a:avLst/>
          </a:prstGeom>
        </p:spPr>
      </p:pic>
      <p:sp>
        <p:nvSpPr>
          <p:cNvPr id="8" name="Zone de texte 3">
            <a:extLst>
              <a:ext uri="{FF2B5EF4-FFF2-40B4-BE49-F238E27FC236}">
                <a16:creationId xmlns:a16="http://schemas.microsoft.com/office/drawing/2014/main" id="{F1A1ABEC-AE59-4214-99BB-7AA10C5F4FBE}"/>
              </a:ext>
            </a:extLst>
          </p:cNvPr>
          <p:cNvSpPr txBox="1"/>
          <p:nvPr/>
        </p:nvSpPr>
        <p:spPr>
          <a:xfrm>
            <a:off x="10114665" y="6507858"/>
            <a:ext cx="1351013" cy="276653"/>
          </a:xfrm>
          <a:prstGeom prst="rect">
            <a:avLst/>
          </a:prstGeom>
          <a:noFill/>
        </p:spPr>
        <p:txBody>
          <a:bodyPr wrap="square" tIns="81000" bIns="0" rtlCol="0" anchor="ctr">
            <a:spAutoFit/>
          </a:bodyPr>
          <a:lstStyle/>
          <a:p>
            <a:pPr algn="ctr">
              <a:lnSpc>
                <a:spcPts val="750"/>
              </a:lnSpc>
            </a:pPr>
            <a:r>
              <a:rPr lang="fr-FR" sz="900" b="1" spc="-75" dirty="0">
                <a:solidFill>
                  <a:schemeClr val="accent1"/>
                </a:solidFill>
                <a:latin typeface="+mj-lt"/>
              </a:rPr>
              <a:t>Ramaqs  Consulting</a:t>
            </a:r>
            <a:r>
              <a:rPr lang="fr-FR" sz="675" b="1" spc="-75" dirty="0">
                <a:solidFill>
                  <a:schemeClr val="accent1"/>
                </a:solidFill>
                <a:latin typeface="+mj-lt"/>
              </a:rPr>
              <a:t> </a:t>
            </a:r>
            <a:br>
              <a:rPr lang="fr-FR" sz="1200" b="1" spc="-75" dirty="0">
                <a:solidFill>
                  <a:schemeClr val="accent1"/>
                </a:solidFill>
                <a:latin typeface="+mj-lt"/>
              </a:rPr>
            </a:br>
            <a:r>
              <a:rPr lang="fr-FR" sz="525" spc="105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Your dreams, our challenge</a:t>
            </a:r>
            <a:endParaRPr lang="fr-FR" sz="900" spc="105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28" name="Picture 4" descr="The right benefit package can help attract workers| Hotel Management">
            <a:extLst>
              <a:ext uri="{FF2B5EF4-FFF2-40B4-BE49-F238E27FC236}">
                <a16:creationId xmlns:a16="http://schemas.microsoft.com/office/drawing/2014/main" id="{1DC94BBE-0F9F-44B0-B2EA-F34239A85780}"/>
              </a:ext>
            </a:extLst>
          </p:cNvPr>
          <p:cNvPicPr>
            <a:picLocks noGrp="1" noChangeAspect="1" noChangeArrowheads="1"/>
          </p:cNvPicPr>
          <p:nvPr>
            <p:ph type="pic" sz="quarter" idx="10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565" r="9565"/>
          <a:stretch>
            <a:fillRect/>
          </a:stretch>
        </p:blipFill>
        <p:spPr bwMode="auto"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Sous-titre 3">
            <a:extLst>
              <a:ext uri="{FF2B5EF4-FFF2-40B4-BE49-F238E27FC236}">
                <a16:creationId xmlns:a16="http://schemas.microsoft.com/office/drawing/2014/main" id="{4772945D-CA91-4CFE-8EB7-941C7618C99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735462" y="3753802"/>
            <a:ext cx="4456538" cy="720544"/>
          </a:xfrm>
        </p:spPr>
        <p:txBody>
          <a:bodyPr rtlCol="0"/>
          <a:lstStyle/>
          <a:p>
            <a:pPr algn="ctr"/>
            <a:r>
              <a:rPr lang="fr-FR" b="1" dirty="0"/>
              <a:t>Transformez l'expérience hôtelière</a:t>
            </a:r>
            <a:endParaRPr lang="fr-MA" dirty="0"/>
          </a:p>
        </p:txBody>
      </p:sp>
      <p:sp>
        <p:nvSpPr>
          <p:cNvPr id="3" name="Titre 2">
            <a:extLst>
              <a:ext uri="{FF2B5EF4-FFF2-40B4-BE49-F238E27FC236}">
                <a16:creationId xmlns:a16="http://schemas.microsoft.com/office/drawing/2014/main" id="{200B3D2B-613A-41BE-987D-E6A1324B456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921406" y="2808913"/>
            <a:ext cx="6270594" cy="950054"/>
          </a:xfrm>
        </p:spPr>
        <p:txBody>
          <a:bodyPr vert="horz" lIns="180000" tIns="162000" rIns="252000" bIns="180000" rtlCol="0" anchor="t">
            <a:noAutofit/>
          </a:bodyPr>
          <a:lstStyle/>
          <a:p>
            <a:pPr algn="ctr"/>
            <a:r>
              <a:rPr lang="fr-FR" sz="5400" dirty="0">
                <a:solidFill>
                  <a:srgbClr val="C00000"/>
                </a:solidFill>
                <a:latin typeface="Lucida Sans Typewriter" panose="020B0509030504030204" pitchFamily="49" charset="0"/>
              </a:rPr>
              <a:t>HotelSync Pro </a:t>
            </a:r>
            <a:endParaRPr lang="fr-MA" sz="5400" dirty="0">
              <a:solidFill>
                <a:srgbClr val="C00000"/>
              </a:solidFill>
              <a:latin typeface="Lucida Sans Typewriter" panose="020B05090305040302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8992327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9304E83-A4F0-49C5-BB01-F5773509A2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48001" y="1284628"/>
            <a:ext cx="4545807" cy="324000"/>
          </a:xfrm>
        </p:spPr>
        <p:txBody>
          <a:bodyPr rtlCol="0">
            <a:noAutofit/>
          </a:bodyPr>
          <a:lstStyle/>
          <a:p>
            <a:pPr rtl="0"/>
            <a:r>
              <a:rPr lang="fr-FR" sz="2800" b="1" dirty="0"/>
              <a:t>Sommaire</a:t>
            </a:r>
          </a:p>
        </p:txBody>
      </p:sp>
      <p:sp>
        <p:nvSpPr>
          <p:cNvPr id="8" name="Espace réservé du numéro de diapositive 7">
            <a:extLst>
              <a:ext uri="{FF2B5EF4-FFF2-40B4-BE49-F238E27FC236}">
                <a16:creationId xmlns:a16="http://schemas.microsoft.com/office/drawing/2014/main" id="{E6AC9832-FB01-464A-9824-61887B77997E}"/>
              </a:ext>
            </a:extLst>
          </p:cNvPr>
          <p:cNvSpPr>
            <a:spLocks noGrp="1"/>
          </p:cNvSpPr>
          <p:nvPr>
            <p:ph type="sldNum" sz="quarter" idx="33"/>
          </p:nvPr>
        </p:nvSpPr>
        <p:spPr/>
        <p:txBody>
          <a:bodyPr rtlCol="0"/>
          <a:lstStyle/>
          <a:p>
            <a:pPr rtl="0"/>
            <a:fld id="{19B51A1E-902D-48AF-9020-955120F399B6}" type="slidenum">
              <a:rPr lang="fr-FR" sz="1000" smtClean="0"/>
              <a:pPr rtl="0"/>
              <a:t>2</a:t>
            </a:fld>
            <a:endParaRPr lang="fr-FR" sz="1000"/>
          </a:p>
        </p:txBody>
      </p:sp>
      <p:sp>
        <p:nvSpPr>
          <p:cNvPr id="12" name="Rectangle 11" descr="Bloc d’accentuation gauche">
            <a:extLst>
              <a:ext uri="{FF2B5EF4-FFF2-40B4-BE49-F238E27FC236}">
                <a16:creationId xmlns:a16="http://schemas.microsoft.com/office/drawing/2014/main" id="{7F65E93D-09FF-42EE-B9DD-75063896668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936778" y="1659185"/>
            <a:ext cx="1488131" cy="8611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 rtl="0"/>
            <a:endParaRPr lang="fr-FR" sz="1400"/>
          </a:p>
        </p:txBody>
      </p:sp>
      <p:pic>
        <p:nvPicPr>
          <p:cNvPr id="14" name="Image 13">
            <a:extLst>
              <a:ext uri="{FF2B5EF4-FFF2-40B4-BE49-F238E27FC236}">
                <a16:creationId xmlns:a16="http://schemas.microsoft.com/office/drawing/2014/main" id="{299937A2-8F45-4EC5-914A-D1E3277B97B4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contrast="-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1314100" y="0"/>
            <a:ext cx="877900" cy="658425"/>
          </a:xfrm>
          <a:prstGeom prst="rect">
            <a:avLst/>
          </a:prstGeom>
        </p:spPr>
      </p:pic>
      <p:sp>
        <p:nvSpPr>
          <p:cNvPr id="23" name="Rectangle 22">
            <a:extLst>
              <a:ext uri="{FF2B5EF4-FFF2-40B4-BE49-F238E27FC236}">
                <a16:creationId xmlns:a16="http://schemas.microsoft.com/office/drawing/2014/main" id="{B9279AD9-D0A4-4F23-8213-4DC0E2F9220A}"/>
              </a:ext>
            </a:extLst>
          </p:cNvPr>
          <p:cNvSpPr/>
          <p:nvPr/>
        </p:nvSpPr>
        <p:spPr>
          <a:xfrm>
            <a:off x="5448344" y="2728942"/>
            <a:ext cx="2381752" cy="30829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685800">
              <a:defRPr/>
            </a:pPr>
            <a:r>
              <a:rPr lang="fr-FR" sz="1400" b="1" dirty="0">
                <a:solidFill>
                  <a:schemeClr val="bg1"/>
                </a:solidFill>
                <a:latin typeface="Calibri" panose="020F0502020204030204"/>
              </a:rPr>
              <a:t>Votre besoin</a:t>
            </a:r>
            <a:endParaRPr lang="fr-FR" sz="1400" b="1" dirty="0">
              <a:solidFill>
                <a:schemeClr val="bg1"/>
              </a:solidFill>
              <a:latin typeface="Book Antiqua" panose="02040602050305030304" pitchFamily="18" charset="0"/>
            </a:endParaRP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9E8F7550-8628-4491-B688-A5E2DA961ACB}"/>
              </a:ext>
            </a:extLst>
          </p:cNvPr>
          <p:cNvSpPr/>
          <p:nvPr/>
        </p:nvSpPr>
        <p:spPr>
          <a:xfrm>
            <a:off x="5457442" y="3223330"/>
            <a:ext cx="2381751" cy="30829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685800">
              <a:defRPr/>
            </a:pPr>
            <a:r>
              <a:rPr lang="fr-FR" sz="1400" b="1" dirty="0">
                <a:solidFill>
                  <a:schemeClr val="bg1"/>
                </a:solidFill>
                <a:latin typeface="Calibri" panose="020F0502020204030204"/>
              </a:rPr>
              <a:t>Notre solution</a:t>
            </a: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971578CD-1596-4AD7-B692-A7B13CD9FE5A}"/>
              </a:ext>
            </a:extLst>
          </p:cNvPr>
          <p:cNvSpPr/>
          <p:nvPr/>
        </p:nvSpPr>
        <p:spPr>
          <a:xfrm>
            <a:off x="5448350" y="4669079"/>
            <a:ext cx="2381746" cy="30829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685800">
              <a:defRPr/>
            </a:pPr>
            <a:r>
              <a:rPr lang="fr-FR" sz="1400" b="1" dirty="0">
                <a:solidFill>
                  <a:schemeClr val="bg1"/>
                </a:solidFill>
                <a:latin typeface="Calibri" panose="020F0502020204030204"/>
              </a:rPr>
              <a:t>Références</a:t>
            </a:r>
          </a:p>
        </p:txBody>
      </p:sp>
      <p:sp>
        <p:nvSpPr>
          <p:cNvPr id="29" name="Arc 28">
            <a:extLst>
              <a:ext uri="{FF2B5EF4-FFF2-40B4-BE49-F238E27FC236}">
                <a16:creationId xmlns:a16="http://schemas.microsoft.com/office/drawing/2014/main" id="{8411149E-340E-443B-9A64-209F00F41EE2}"/>
              </a:ext>
            </a:extLst>
          </p:cNvPr>
          <p:cNvSpPr/>
          <p:nvPr/>
        </p:nvSpPr>
        <p:spPr>
          <a:xfrm rot="3586131">
            <a:off x="-364119" y="887913"/>
            <a:ext cx="5451815" cy="5764822"/>
          </a:xfrm>
          <a:prstGeom prst="arc">
            <a:avLst>
              <a:gd name="adj1" fmla="val 16200000"/>
              <a:gd name="adj2" fmla="val 19898012"/>
            </a:avLst>
          </a:prstGeom>
          <a:ln w="2857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defTabSz="685800">
              <a:defRPr/>
            </a:pPr>
            <a:endParaRPr lang="fr-MA" sz="140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FFA65941-133F-4D30-B8BE-7F9AC8C2A8F4}"/>
              </a:ext>
            </a:extLst>
          </p:cNvPr>
          <p:cNvSpPr/>
          <p:nvPr/>
        </p:nvSpPr>
        <p:spPr>
          <a:xfrm>
            <a:off x="5457447" y="3711644"/>
            <a:ext cx="2381746" cy="30829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685800">
              <a:defRPr/>
            </a:pPr>
            <a:r>
              <a:rPr lang="fr-FR" sz="1400" b="1" dirty="0">
                <a:solidFill>
                  <a:schemeClr val="bg1"/>
                </a:solidFill>
                <a:latin typeface="Calibri" panose="020F0502020204030204"/>
              </a:rPr>
              <a:t>Bénéfices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88B11486-4040-4D14-8D37-381A9E3634F9}"/>
              </a:ext>
            </a:extLst>
          </p:cNvPr>
          <p:cNvSpPr/>
          <p:nvPr/>
        </p:nvSpPr>
        <p:spPr>
          <a:xfrm>
            <a:off x="5448350" y="4180765"/>
            <a:ext cx="2381746" cy="30829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685800">
              <a:defRPr/>
            </a:pPr>
            <a:r>
              <a:rPr lang="fr-FR" sz="1400" b="1" dirty="0">
                <a:solidFill>
                  <a:schemeClr val="bg1"/>
                </a:solidFill>
                <a:latin typeface="Calibri" panose="020F0502020204030204"/>
              </a:rPr>
              <a:t>Nos offres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873F992B-F30E-497B-AEA4-93C38688E19C}"/>
              </a:ext>
            </a:extLst>
          </p:cNvPr>
          <p:cNvSpPr/>
          <p:nvPr/>
        </p:nvSpPr>
        <p:spPr>
          <a:xfrm>
            <a:off x="1817738" y="3337569"/>
            <a:ext cx="321434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800" dirty="0">
                <a:solidFill>
                  <a:srgbClr val="C00000"/>
                </a:solidFill>
                <a:latin typeface="Lucida Sans Typewriter" panose="020B0509030504030204" pitchFamily="49" charset="0"/>
              </a:rPr>
              <a:t>HotelSync Pro </a:t>
            </a:r>
            <a:endParaRPr lang="fr-MA" sz="2800" dirty="0"/>
          </a:p>
        </p:txBody>
      </p:sp>
    </p:spTree>
    <p:extLst>
      <p:ext uri="{BB962C8B-B14F-4D97-AF65-F5344CB8AC3E}">
        <p14:creationId xmlns:p14="http://schemas.microsoft.com/office/powerpoint/2010/main" val="91324500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9304E83-A4F0-49C5-BB01-F5773509A2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58387" y="757211"/>
            <a:ext cx="2556272" cy="324000"/>
          </a:xfrm>
        </p:spPr>
        <p:txBody>
          <a:bodyPr rtlCol="0">
            <a:normAutofit fontScale="90000"/>
          </a:bodyPr>
          <a:lstStyle/>
          <a:p>
            <a:pPr rtl="0"/>
            <a:r>
              <a:rPr lang="fr-FR" b="1" dirty="0"/>
              <a:t>Votre besoin</a:t>
            </a:r>
          </a:p>
        </p:txBody>
      </p:sp>
      <p:sp>
        <p:nvSpPr>
          <p:cNvPr id="8" name="Espace réservé du numéro de diapositive 7">
            <a:extLst>
              <a:ext uri="{FF2B5EF4-FFF2-40B4-BE49-F238E27FC236}">
                <a16:creationId xmlns:a16="http://schemas.microsoft.com/office/drawing/2014/main" id="{E6AC9832-FB01-464A-9824-61887B77997E}"/>
              </a:ext>
            </a:extLst>
          </p:cNvPr>
          <p:cNvSpPr>
            <a:spLocks noGrp="1"/>
          </p:cNvSpPr>
          <p:nvPr>
            <p:ph type="sldNum" sz="quarter" idx="33"/>
          </p:nvPr>
        </p:nvSpPr>
        <p:spPr/>
        <p:txBody>
          <a:bodyPr rtlCol="0"/>
          <a:lstStyle/>
          <a:p>
            <a:pPr rtl="0"/>
            <a:fld id="{19B51A1E-902D-48AF-9020-955120F399B6}" type="slidenum">
              <a:rPr lang="fr-FR" smtClean="0"/>
              <a:pPr rtl="0"/>
              <a:t>3</a:t>
            </a:fld>
            <a:endParaRPr lang="fr-FR"/>
          </a:p>
        </p:txBody>
      </p:sp>
      <p:sp>
        <p:nvSpPr>
          <p:cNvPr id="27" name="Rectangle 11" descr="Bloc d’accentuation gauche">
            <a:extLst>
              <a:ext uri="{FF2B5EF4-FFF2-40B4-BE49-F238E27FC236}">
                <a16:creationId xmlns:a16="http://schemas.microsoft.com/office/drawing/2014/main" id="{A2B41C1C-3EC3-49BD-B8B4-CB7EBBF1FF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807492" y="1145011"/>
            <a:ext cx="1945528" cy="6920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 rtl="0"/>
            <a:endParaRPr lang="fr-FR" sz="1350"/>
          </a:p>
        </p:txBody>
      </p:sp>
      <p:pic>
        <p:nvPicPr>
          <p:cNvPr id="35" name="Image 34">
            <a:extLst>
              <a:ext uri="{FF2B5EF4-FFF2-40B4-BE49-F238E27FC236}">
                <a16:creationId xmlns:a16="http://schemas.microsoft.com/office/drawing/2014/main" id="{549729BE-E6A1-4843-980B-52EC6EB4015D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contrast="-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1333952" y="56553"/>
            <a:ext cx="858048" cy="643536"/>
          </a:xfrm>
          <a:prstGeom prst="rect">
            <a:avLst/>
          </a:prstGeom>
        </p:spPr>
      </p:pic>
      <p:sp>
        <p:nvSpPr>
          <p:cNvPr id="22" name="Flèche : droite 21">
            <a:extLst>
              <a:ext uri="{FF2B5EF4-FFF2-40B4-BE49-F238E27FC236}">
                <a16:creationId xmlns:a16="http://schemas.microsoft.com/office/drawing/2014/main" id="{CEA9B84F-33A8-490A-8DD2-2BE9392114BD}"/>
              </a:ext>
            </a:extLst>
          </p:cNvPr>
          <p:cNvSpPr/>
          <p:nvPr/>
        </p:nvSpPr>
        <p:spPr>
          <a:xfrm>
            <a:off x="1105726" y="2534718"/>
            <a:ext cx="2105413" cy="1107346"/>
          </a:xfrm>
          <a:prstGeom prst="rightArrow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400" b="1" dirty="0"/>
              <a:t>CHALLENGE</a:t>
            </a:r>
            <a:endParaRPr lang="fr-MA" sz="2400" b="1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DC1E62A6-5A80-4B40-8733-BD56C7BA4E85}"/>
              </a:ext>
            </a:extLst>
          </p:cNvPr>
          <p:cNvSpPr/>
          <p:nvPr/>
        </p:nvSpPr>
        <p:spPr>
          <a:xfrm>
            <a:off x="3883268" y="2030693"/>
            <a:ext cx="7284102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MA" b="1" dirty="0"/>
              <a:t>Défis Actuels</a:t>
            </a:r>
          </a:p>
          <a:p>
            <a:endParaRPr lang="fr-MA" dirty="0"/>
          </a:p>
          <a:p>
            <a:pPr marL="285750" lvl="0" indent="-285750">
              <a:buFont typeface="Wingdings" panose="05000000000000000000" pitchFamily="2" charset="2"/>
              <a:buChar char="v"/>
            </a:pPr>
            <a:r>
              <a:rPr lang="fr-MA" dirty="0"/>
              <a:t>Gestion complexe des réservations</a:t>
            </a:r>
          </a:p>
          <a:p>
            <a:pPr marL="285750" lvl="0" indent="-285750">
              <a:buFont typeface="Wingdings" panose="05000000000000000000" pitchFamily="2" charset="2"/>
              <a:buChar char="v"/>
            </a:pPr>
            <a:r>
              <a:rPr lang="fr-MA" dirty="0"/>
              <a:t>Attentes croissantes des clients</a:t>
            </a:r>
          </a:p>
          <a:p>
            <a:pPr marL="285750" lvl="0" indent="-285750">
              <a:buFont typeface="Wingdings" panose="05000000000000000000" pitchFamily="2" charset="2"/>
              <a:buChar char="v"/>
            </a:pPr>
            <a:r>
              <a:rPr lang="fr-MA" dirty="0"/>
              <a:t>Processus manuels chronophages</a:t>
            </a:r>
          </a:p>
          <a:p>
            <a:pPr marL="285750" lvl="0" indent="-285750">
              <a:buFont typeface="Wingdings" panose="05000000000000000000" pitchFamily="2" charset="2"/>
              <a:buChar char="v"/>
            </a:pPr>
            <a:r>
              <a:rPr lang="fr-MA" dirty="0"/>
              <a:t>Manque de visibilité en temps réel</a:t>
            </a:r>
          </a:p>
          <a:p>
            <a:pPr marL="285750" lvl="0" indent="-285750">
              <a:buFont typeface="Wingdings" panose="05000000000000000000" pitchFamily="2" charset="2"/>
              <a:buChar char="v"/>
            </a:pPr>
            <a:r>
              <a:rPr lang="fr-MA" dirty="0"/>
              <a:t>Concurrence des plateformes en ligne</a:t>
            </a:r>
          </a:p>
          <a:p>
            <a:endParaRPr lang="fr-MA" sz="1400" dirty="0"/>
          </a:p>
        </p:txBody>
      </p:sp>
    </p:spTree>
    <p:extLst>
      <p:ext uri="{BB962C8B-B14F-4D97-AF65-F5344CB8AC3E}">
        <p14:creationId xmlns:p14="http://schemas.microsoft.com/office/powerpoint/2010/main" val="318883787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9304E83-A4F0-49C5-BB01-F5773509A2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55095" y="843993"/>
            <a:ext cx="2634822" cy="324000"/>
          </a:xfrm>
        </p:spPr>
        <p:txBody>
          <a:bodyPr rtlCol="0">
            <a:normAutofit fontScale="90000"/>
          </a:bodyPr>
          <a:lstStyle/>
          <a:p>
            <a:pPr rtl="0"/>
            <a:r>
              <a:rPr lang="fr-FR" b="1" dirty="0"/>
              <a:t>Notre solution</a:t>
            </a:r>
          </a:p>
        </p:txBody>
      </p:sp>
      <p:sp>
        <p:nvSpPr>
          <p:cNvPr id="8" name="Espace réservé du numéro de diapositive 7">
            <a:extLst>
              <a:ext uri="{FF2B5EF4-FFF2-40B4-BE49-F238E27FC236}">
                <a16:creationId xmlns:a16="http://schemas.microsoft.com/office/drawing/2014/main" id="{E6AC9832-FB01-464A-9824-61887B77997E}"/>
              </a:ext>
            </a:extLst>
          </p:cNvPr>
          <p:cNvSpPr>
            <a:spLocks noGrp="1"/>
          </p:cNvSpPr>
          <p:nvPr>
            <p:ph type="sldNum" sz="quarter" idx="33"/>
          </p:nvPr>
        </p:nvSpPr>
        <p:spPr/>
        <p:txBody>
          <a:bodyPr rtlCol="0"/>
          <a:lstStyle/>
          <a:p>
            <a:pPr rtl="0"/>
            <a:fld id="{19B51A1E-902D-48AF-9020-955120F399B6}" type="slidenum">
              <a:rPr lang="fr-FR" smtClean="0"/>
              <a:pPr rtl="0"/>
              <a:t>4</a:t>
            </a:fld>
            <a:endParaRPr lang="fr-FR"/>
          </a:p>
        </p:txBody>
      </p:sp>
      <p:sp>
        <p:nvSpPr>
          <p:cNvPr id="27" name="Rectangle 11" descr="Bloc d’accentuation gauche">
            <a:extLst>
              <a:ext uri="{FF2B5EF4-FFF2-40B4-BE49-F238E27FC236}">
                <a16:creationId xmlns:a16="http://schemas.microsoft.com/office/drawing/2014/main" id="{A2B41C1C-3EC3-49BD-B8B4-CB7EBBF1FF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955108" y="1215245"/>
            <a:ext cx="2368317" cy="6920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 rtl="0"/>
            <a:endParaRPr lang="fr-FR" sz="1350"/>
          </a:p>
        </p:txBody>
      </p:sp>
      <p:pic>
        <p:nvPicPr>
          <p:cNvPr id="35" name="Image 34">
            <a:extLst>
              <a:ext uri="{FF2B5EF4-FFF2-40B4-BE49-F238E27FC236}">
                <a16:creationId xmlns:a16="http://schemas.microsoft.com/office/drawing/2014/main" id="{549729BE-E6A1-4843-980B-52EC6EB4015D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contrast="-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1353800" y="0"/>
            <a:ext cx="877900" cy="658425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10599846-60B1-4CEA-B544-35364ED866E0}"/>
              </a:ext>
            </a:extLst>
          </p:cNvPr>
          <p:cNvSpPr/>
          <p:nvPr/>
        </p:nvSpPr>
        <p:spPr>
          <a:xfrm>
            <a:off x="1763847" y="2439158"/>
            <a:ext cx="669376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MA" b="1" dirty="0"/>
              <a:t>La Solution Tout-en-Un pour l'Hôtellerie Moderne</a:t>
            </a:r>
            <a:endParaRPr lang="fr-MA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2C0465F1-6908-4B72-B5DC-86E6FB9F1D21}"/>
              </a:ext>
            </a:extLst>
          </p:cNvPr>
          <p:cNvSpPr/>
          <p:nvPr/>
        </p:nvSpPr>
        <p:spPr>
          <a:xfrm>
            <a:off x="1763847" y="1561232"/>
            <a:ext cx="321434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800" dirty="0">
                <a:solidFill>
                  <a:srgbClr val="C00000"/>
                </a:solidFill>
                <a:latin typeface="Lucida Sans Typewriter" panose="020B0509030504030204" pitchFamily="49" charset="0"/>
              </a:rPr>
              <a:t>HotelSync Pro </a:t>
            </a:r>
            <a:endParaRPr lang="fr-MA" sz="2800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6A6CA2A1-3E02-464B-A9EC-A61D3ED4450D}"/>
              </a:ext>
            </a:extLst>
          </p:cNvPr>
          <p:cNvSpPr/>
          <p:nvPr/>
        </p:nvSpPr>
        <p:spPr>
          <a:xfrm>
            <a:off x="2706985" y="3533811"/>
            <a:ext cx="3565864" cy="18810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fr-MA" sz="1400" b="1" dirty="0">
                <a:solidFill>
                  <a:srgbClr val="222222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Réservation Intelligente</a:t>
            </a:r>
            <a:endParaRPr lang="fr-MA" sz="10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fr-MA" sz="1200" dirty="0" err="1">
                <a:solidFill>
                  <a:srgbClr val="222222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Booking</a:t>
            </a:r>
            <a:r>
              <a:rPr lang="fr-MA" sz="1200" dirty="0">
                <a:solidFill>
                  <a:srgbClr val="222222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 engine multicanal</a:t>
            </a:r>
            <a:endParaRPr lang="fr-MA" sz="11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fr-MA" sz="1200" dirty="0">
                <a:solidFill>
                  <a:srgbClr val="222222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Tarification dynamique par IA</a:t>
            </a:r>
            <a:endParaRPr lang="fr-MA" sz="11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fr-MA" sz="1200" dirty="0">
                <a:solidFill>
                  <a:srgbClr val="222222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Gestion des disponibilités en temps réel</a:t>
            </a:r>
            <a:endParaRPr lang="fr-MA" sz="11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fr-MA" sz="1200" dirty="0">
                <a:solidFill>
                  <a:srgbClr val="222222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Intégration avec les </a:t>
            </a:r>
            <a:r>
              <a:rPr lang="fr-MA" sz="1200" dirty="0" err="1">
                <a:solidFill>
                  <a:srgbClr val="222222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OTAs</a:t>
            </a:r>
            <a:endParaRPr lang="fr-MA" sz="11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fr-MA" sz="1200" dirty="0">
                <a:solidFill>
                  <a:srgbClr val="222222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Paiement sécurisé</a:t>
            </a:r>
            <a:endParaRPr lang="fr-MA" sz="1100" dirty="0"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22" name="Image 21">
            <a:extLst>
              <a:ext uri="{FF2B5EF4-FFF2-40B4-BE49-F238E27FC236}">
                <a16:creationId xmlns:a16="http://schemas.microsoft.com/office/drawing/2014/main" id="{498FF487-7673-492A-8348-51E900D4988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99250" y="3535095"/>
            <a:ext cx="1845612" cy="1845612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B399E3EC-1B2C-498C-B8BF-871CAB6451E8}"/>
              </a:ext>
            </a:extLst>
          </p:cNvPr>
          <p:cNvSpPr/>
          <p:nvPr/>
        </p:nvSpPr>
        <p:spPr>
          <a:xfrm>
            <a:off x="5808611" y="3533811"/>
            <a:ext cx="3131806" cy="18151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fr-MA" sz="1400" b="1" dirty="0">
                <a:solidFill>
                  <a:srgbClr val="222222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Expérience Client</a:t>
            </a:r>
            <a:endParaRPr lang="fr-MA" sz="12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fr-MA" sz="1200" dirty="0">
                <a:solidFill>
                  <a:srgbClr val="222222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Check-in/out digital</a:t>
            </a:r>
            <a:endParaRPr lang="fr-MA" sz="11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fr-MA" sz="1200" dirty="0">
                <a:solidFill>
                  <a:srgbClr val="222222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Application mobile personnalisée</a:t>
            </a:r>
            <a:endParaRPr lang="fr-MA" sz="11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fr-MA" sz="1200" dirty="0">
                <a:solidFill>
                  <a:srgbClr val="222222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Clé numérique sur smartphone</a:t>
            </a:r>
            <a:endParaRPr lang="fr-MA" sz="11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fr-MA" sz="1200" dirty="0">
                <a:solidFill>
                  <a:srgbClr val="222222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Conciergerie virtuelle 24/7</a:t>
            </a:r>
            <a:endParaRPr lang="fr-MA" sz="11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fr-MA" sz="1200" dirty="0">
                <a:solidFill>
                  <a:srgbClr val="222222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Communication automatisée</a:t>
            </a:r>
            <a:endParaRPr lang="fr-MA" sz="1100" dirty="0"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5436AE3F-95B4-4835-A6A9-35AE23B0BE8B}"/>
              </a:ext>
            </a:extLst>
          </p:cNvPr>
          <p:cNvSpPr/>
          <p:nvPr/>
        </p:nvSpPr>
        <p:spPr>
          <a:xfrm>
            <a:off x="8809644" y="3549632"/>
            <a:ext cx="2983106" cy="18139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fr-MA" sz="1400" b="1" dirty="0">
                <a:solidFill>
                  <a:srgbClr val="222222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Gestion Opérationnelle</a:t>
            </a:r>
            <a:endParaRPr lang="fr-MA" sz="12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fr-MA" sz="1200" dirty="0">
                <a:solidFill>
                  <a:srgbClr val="222222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Dashboard unifié</a:t>
            </a:r>
            <a:endParaRPr lang="fr-MA" sz="11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fr-MA" sz="1200" dirty="0">
                <a:solidFill>
                  <a:srgbClr val="222222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Gestion du </a:t>
            </a:r>
            <a:r>
              <a:rPr lang="fr-MA" sz="1200" dirty="0" err="1">
                <a:solidFill>
                  <a:srgbClr val="222222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housekeeping</a:t>
            </a:r>
            <a:endParaRPr lang="fr-MA" sz="11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fr-MA" sz="1200" dirty="0">
                <a:solidFill>
                  <a:srgbClr val="222222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Maintenance prédictive</a:t>
            </a:r>
            <a:endParaRPr lang="fr-MA" sz="11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fr-MA" sz="1200" dirty="0">
                <a:solidFill>
                  <a:srgbClr val="222222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Gestion des stocks</a:t>
            </a:r>
            <a:endParaRPr lang="fr-MA" sz="11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fr-MA" sz="1200" dirty="0" err="1">
                <a:solidFill>
                  <a:srgbClr val="222222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Reporting</a:t>
            </a:r>
            <a:r>
              <a:rPr lang="fr-MA" sz="1200" dirty="0">
                <a:solidFill>
                  <a:srgbClr val="222222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 automatisé</a:t>
            </a:r>
            <a:endParaRPr lang="fr-MA" sz="1200" dirty="0"/>
          </a:p>
        </p:txBody>
      </p:sp>
    </p:spTree>
    <p:extLst>
      <p:ext uri="{BB962C8B-B14F-4D97-AF65-F5344CB8AC3E}">
        <p14:creationId xmlns:p14="http://schemas.microsoft.com/office/powerpoint/2010/main" val="116199992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9304E83-A4F0-49C5-BB01-F5773509A2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55094" y="843993"/>
            <a:ext cx="1788269" cy="324000"/>
          </a:xfrm>
        </p:spPr>
        <p:txBody>
          <a:bodyPr rtlCol="0">
            <a:normAutofit fontScale="90000"/>
          </a:bodyPr>
          <a:lstStyle/>
          <a:p>
            <a:pPr rtl="0"/>
            <a:r>
              <a:rPr lang="fr-FR" b="1" dirty="0"/>
              <a:t>Bénéfices</a:t>
            </a:r>
          </a:p>
        </p:txBody>
      </p:sp>
      <p:sp>
        <p:nvSpPr>
          <p:cNvPr id="8" name="Espace réservé du numéro de diapositive 7">
            <a:extLst>
              <a:ext uri="{FF2B5EF4-FFF2-40B4-BE49-F238E27FC236}">
                <a16:creationId xmlns:a16="http://schemas.microsoft.com/office/drawing/2014/main" id="{E6AC9832-FB01-464A-9824-61887B77997E}"/>
              </a:ext>
            </a:extLst>
          </p:cNvPr>
          <p:cNvSpPr>
            <a:spLocks noGrp="1"/>
          </p:cNvSpPr>
          <p:nvPr>
            <p:ph type="sldNum" sz="quarter" idx="33"/>
          </p:nvPr>
        </p:nvSpPr>
        <p:spPr/>
        <p:txBody>
          <a:bodyPr rtlCol="0"/>
          <a:lstStyle/>
          <a:p>
            <a:pPr rtl="0"/>
            <a:fld id="{19B51A1E-902D-48AF-9020-955120F399B6}" type="slidenum">
              <a:rPr lang="fr-FR" smtClean="0"/>
              <a:pPr rtl="0"/>
              <a:t>5</a:t>
            </a:fld>
            <a:endParaRPr lang="fr-FR"/>
          </a:p>
        </p:txBody>
      </p:sp>
      <p:sp>
        <p:nvSpPr>
          <p:cNvPr id="27" name="Rectangle 11" descr="Bloc d’accentuation gauche">
            <a:extLst>
              <a:ext uri="{FF2B5EF4-FFF2-40B4-BE49-F238E27FC236}">
                <a16:creationId xmlns:a16="http://schemas.microsoft.com/office/drawing/2014/main" id="{A2B41C1C-3EC3-49BD-B8B4-CB7EBBF1FF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955109" y="1201664"/>
            <a:ext cx="1516060" cy="7304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 rtl="0"/>
            <a:endParaRPr lang="fr-FR" sz="1350"/>
          </a:p>
        </p:txBody>
      </p:sp>
      <p:pic>
        <p:nvPicPr>
          <p:cNvPr id="35" name="Image 34">
            <a:extLst>
              <a:ext uri="{FF2B5EF4-FFF2-40B4-BE49-F238E27FC236}">
                <a16:creationId xmlns:a16="http://schemas.microsoft.com/office/drawing/2014/main" id="{549729BE-E6A1-4843-980B-52EC6EB4015D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contrast="-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1353800" y="0"/>
            <a:ext cx="877900" cy="658425"/>
          </a:xfrm>
          <a:prstGeom prst="rect">
            <a:avLst/>
          </a:prstGeom>
        </p:spPr>
      </p:pic>
      <p:pic>
        <p:nvPicPr>
          <p:cNvPr id="10" name="Image 9">
            <a:extLst>
              <a:ext uri="{FF2B5EF4-FFF2-40B4-BE49-F238E27FC236}">
                <a16:creationId xmlns:a16="http://schemas.microsoft.com/office/drawing/2014/main" id="{A661C57B-5B4B-4765-B320-F9C07826C8E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24870" y="1858132"/>
            <a:ext cx="1623021" cy="1623021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CBAF7214-9953-420A-B832-2DD6F5838A89}"/>
              </a:ext>
            </a:extLst>
          </p:cNvPr>
          <p:cNvSpPr/>
          <p:nvPr/>
        </p:nvSpPr>
        <p:spPr>
          <a:xfrm>
            <a:off x="3207799" y="1792479"/>
            <a:ext cx="6096000" cy="1754326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fr-MA" b="1" dirty="0"/>
              <a:t>Performance</a:t>
            </a:r>
          </a:p>
          <a:p>
            <a:endParaRPr lang="fr-MA" dirty="0"/>
          </a:p>
          <a:p>
            <a:pPr lvl="0"/>
            <a:r>
              <a:rPr lang="fr-MA" dirty="0"/>
              <a:t>+30% de réservations directes</a:t>
            </a:r>
          </a:p>
          <a:p>
            <a:pPr lvl="0"/>
            <a:r>
              <a:rPr lang="fr-MA" dirty="0"/>
              <a:t>-40% de temps administratif</a:t>
            </a:r>
          </a:p>
          <a:p>
            <a:pPr lvl="0"/>
            <a:r>
              <a:rPr lang="fr-MA" dirty="0"/>
              <a:t>+25% de revenu par chambre</a:t>
            </a:r>
          </a:p>
          <a:p>
            <a:pPr lvl="0"/>
            <a:r>
              <a:rPr lang="fr-MA" dirty="0"/>
              <a:t>Taux de satisfaction client 95%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4E329351-A971-4DFE-9610-51CFF84A93BB}"/>
              </a:ext>
            </a:extLst>
          </p:cNvPr>
          <p:cNvSpPr/>
          <p:nvPr/>
        </p:nvSpPr>
        <p:spPr>
          <a:xfrm>
            <a:off x="7326692" y="3938032"/>
            <a:ext cx="4223156" cy="22072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fr-MA" b="1" dirty="0">
                <a:solidFill>
                  <a:srgbClr val="C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Fonctionnalités Premium</a:t>
            </a:r>
            <a:endParaRPr lang="fr-MA" sz="1100" b="1" dirty="0">
              <a:solidFill>
                <a:srgbClr val="C00000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fr-MA" sz="1600" dirty="0">
                <a:solidFill>
                  <a:srgbClr val="222222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IA prédictive pour l'optimisation tarifaire</a:t>
            </a:r>
            <a:endParaRPr lang="fr-MA" sz="14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fr-MA" sz="1600" dirty="0">
                <a:solidFill>
                  <a:srgbClr val="222222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CRM intégré</a:t>
            </a:r>
            <a:endParaRPr lang="fr-MA" sz="14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fr-MA" sz="1600" dirty="0">
                <a:solidFill>
                  <a:srgbClr val="222222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Analytics avancés</a:t>
            </a:r>
            <a:endParaRPr lang="fr-MA" sz="14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fr-MA" sz="1600" dirty="0">
                <a:solidFill>
                  <a:srgbClr val="222222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Programme de fidélité</a:t>
            </a:r>
            <a:endParaRPr lang="fr-MA" sz="14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fr-MA" sz="1600" dirty="0">
                <a:solidFill>
                  <a:srgbClr val="222222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Support multilingue</a:t>
            </a:r>
            <a:endParaRPr lang="fr-MA" sz="14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1" name="Image 10">
            <a:extLst>
              <a:ext uri="{FF2B5EF4-FFF2-40B4-BE49-F238E27FC236}">
                <a16:creationId xmlns:a16="http://schemas.microsoft.com/office/drawing/2014/main" id="{5CA848ED-AB60-429E-9CD9-6651C79D024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386258" y="4357722"/>
            <a:ext cx="1635979" cy="16359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533839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9304E83-A4F0-49C5-BB01-F5773509A2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43500" y="857988"/>
            <a:ext cx="8505000" cy="324000"/>
          </a:xfrm>
        </p:spPr>
        <p:txBody>
          <a:bodyPr rtlCol="0">
            <a:normAutofit fontScale="90000"/>
          </a:bodyPr>
          <a:lstStyle/>
          <a:p>
            <a:pPr rtl="0"/>
            <a:r>
              <a:rPr lang="fr-FR" b="1" dirty="0"/>
              <a:t>Nos offres</a:t>
            </a:r>
          </a:p>
        </p:txBody>
      </p:sp>
      <p:sp>
        <p:nvSpPr>
          <p:cNvPr id="8" name="Espace réservé du numéro de diapositive 7">
            <a:extLst>
              <a:ext uri="{FF2B5EF4-FFF2-40B4-BE49-F238E27FC236}">
                <a16:creationId xmlns:a16="http://schemas.microsoft.com/office/drawing/2014/main" id="{E6AC9832-FB01-464A-9824-61887B77997E}"/>
              </a:ext>
            </a:extLst>
          </p:cNvPr>
          <p:cNvSpPr>
            <a:spLocks noGrp="1"/>
          </p:cNvSpPr>
          <p:nvPr>
            <p:ph type="sldNum" sz="quarter" idx="33"/>
          </p:nvPr>
        </p:nvSpPr>
        <p:spPr/>
        <p:txBody>
          <a:bodyPr rtlCol="0"/>
          <a:lstStyle/>
          <a:p>
            <a:pPr rtl="0"/>
            <a:fld id="{19B51A1E-902D-48AF-9020-955120F399B6}" type="slidenum">
              <a:rPr lang="fr-FR" smtClean="0"/>
              <a:pPr rtl="0"/>
              <a:t>6</a:t>
            </a:fld>
            <a:endParaRPr lang="fr-FR" dirty="0"/>
          </a:p>
        </p:txBody>
      </p:sp>
      <p:sp>
        <p:nvSpPr>
          <p:cNvPr id="27" name="Rectangle 11" descr="Bloc d’accentuation gauche">
            <a:extLst>
              <a:ext uri="{FF2B5EF4-FFF2-40B4-BE49-F238E27FC236}">
                <a16:creationId xmlns:a16="http://schemas.microsoft.com/office/drawing/2014/main" id="{A2B41C1C-3EC3-49BD-B8B4-CB7EBBF1FF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913694" y="1254940"/>
            <a:ext cx="1584108" cy="7550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 rtl="0"/>
            <a:endParaRPr lang="fr-FR" sz="1350" dirty="0"/>
          </a:p>
        </p:txBody>
      </p:sp>
      <p:pic>
        <p:nvPicPr>
          <p:cNvPr id="12" name="Image 11">
            <a:extLst>
              <a:ext uri="{FF2B5EF4-FFF2-40B4-BE49-F238E27FC236}">
                <a16:creationId xmlns:a16="http://schemas.microsoft.com/office/drawing/2014/main" id="{6B8830FA-5F0C-4C71-A792-E81DD716FED2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contrast="-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1314100" y="-63205"/>
            <a:ext cx="877900" cy="658425"/>
          </a:xfrm>
          <a:prstGeom prst="rect">
            <a:avLst/>
          </a:prstGeom>
        </p:spPr>
      </p:pic>
      <p:sp>
        <p:nvSpPr>
          <p:cNvPr id="9" name="TextBox 15">
            <a:extLst>
              <a:ext uri="{FF2B5EF4-FFF2-40B4-BE49-F238E27FC236}">
                <a16:creationId xmlns:a16="http://schemas.microsoft.com/office/drawing/2014/main" id="{9A317E72-35C3-4050-819D-2120C54E0513}"/>
              </a:ext>
            </a:extLst>
          </p:cNvPr>
          <p:cNvSpPr txBox="1"/>
          <p:nvPr/>
        </p:nvSpPr>
        <p:spPr>
          <a:xfrm>
            <a:off x="4641055" y="1314728"/>
            <a:ext cx="2909890" cy="47397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MA" b="1" dirty="0"/>
              <a:t>Standard</a:t>
            </a:r>
            <a:endParaRPr lang="fr-MA" sz="1100" dirty="0"/>
          </a:p>
          <a:p>
            <a:pPr lvl="0"/>
            <a:r>
              <a:rPr lang="fr-MA" dirty="0" err="1"/>
              <a:t>Booking</a:t>
            </a:r>
            <a:r>
              <a:rPr lang="fr-MA" dirty="0"/>
              <a:t> engine</a:t>
            </a:r>
            <a:endParaRPr lang="fr-MA" sz="1600" dirty="0"/>
          </a:p>
          <a:p>
            <a:pPr lvl="0"/>
            <a:r>
              <a:rPr lang="fr-MA" dirty="0"/>
              <a:t>Gestion des chambres</a:t>
            </a:r>
            <a:endParaRPr lang="fr-MA" sz="1600" dirty="0"/>
          </a:p>
          <a:p>
            <a:pPr lvl="0"/>
            <a:r>
              <a:rPr lang="fr-MA" dirty="0"/>
              <a:t>Support email</a:t>
            </a:r>
            <a:endParaRPr lang="fr-MA" sz="1600" dirty="0"/>
          </a:p>
          <a:p>
            <a:pPr lvl="0"/>
            <a:r>
              <a:rPr lang="fr-MA" dirty="0"/>
              <a:t>Rapports basiques</a:t>
            </a:r>
          </a:p>
          <a:p>
            <a:pPr lvl="0"/>
            <a:endParaRPr lang="fr-MA" sz="1600" dirty="0"/>
          </a:p>
          <a:p>
            <a:r>
              <a:rPr lang="fr-MA" b="1" dirty="0"/>
              <a:t>Business</a:t>
            </a:r>
            <a:endParaRPr lang="fr-MA" sz="1600" b="1" dirty="0"/>
          </a:p>
          <a:p>
            <a:r>
              <a:rPr lang="fr-MA" dirty="0"/>
              <a:t>Check-in digital</a:t>
            </a:r>
            <a:endParaRPr lang="fr-MA" sz="1600" dirty="0"/>
          </a:p>
          <a:p>
            <a:pPr lvl="0"/>
            <a:r>
              <a:rPr lang="fr-MA" dirty="0"/>
              <a:t>App mobile</a:t>
            </a:r>
            <a:endParaRPr lang="fr-MA" sz="1600" dirty="0"/>
          </a:p>
          <a:p>
            <a:pPr lvl="0"/>
            <a:r>
              <a:rPr lang="fr-MA" dirty="0"/>
              <a:t>Support prioritaire</a:t>
            </a:r>
            <a:endParaRPr lang="fr-MA" sz="1600" dirty="0"/>
          </a:p>
          <a:p>
            <a:pPr lvl="0"/>
            <a:r>
              <a:rPr lang="fr-MA" dirty="0"/>
              <a:t>Analytics avancés</a:t>
            </a:r>
          </a:p>
          <a:p>
            <a:pPr lvl="0"/>
            <a:endParaRPr lang="fr-MA" sz="1600" dirty="0"/>
          </a:p>
          <a:p>
            <a:r>
              <a:rPr lang="fr-MA" b="1" dirty="0"/>
              <a:t>Enterprise</a:t>
            </a:r>
            <a:endParaRPr lang="fr-MA" sz="1100" dirty="0"/>
          </a:p>
          <a:p>
            <a:pPr lvl="0"/>
            <a:r>
              <a:rPr lang="fr-MA" dirty="0"/>
              <a:t>IA personnalisée</a:t>
            </a:r>
            <a:endParaRPr lang="fr-MA" sz="1600" dirty="0"/>
          </a:p>
          <a:p>
            <a:pPr lvl="0"/>
            <a:r>
              <a:rPr lang="fr-MA" dirty="0"/>
              <a:t>Intégration sur mesure</a:t>
            </a:r>
            <a:endParaRPr lang="fr-MA" sz="1600" dirty="0"/>
          </a:p>
          <a:p>
            <a:pPr lvl="0"/>
            <a:r>
              <a:rPr lang="fr-MA" dirty="0"/>
              <a:t>Support 24/7</a:t>
            </a:r>
            <a:endParaRPr lang="fr-MA" sz="1600" dirty="0"/>
          </a:p>
          <a:p>
            <a:pPr lvl="0"/>
            <a:r>
              <a:rPr lang="fr-MA" dirty="0"/>
              <a:t>Formation complète</a:t>
            </a:r>
            <a:endParaRPr lang="fr-MA" sz="1600" dirty="0"/>
          </a:p>
        </p:txBody>
      </p:sp>
      <p:pic>
        <p:nvPicPr>
          <p:cNvPr id="13" name="Picture 2" descr="Notre offre - Quelle est notre proposition de valeur, notre offre de  services">
            <a:extLst>
              <a:ext uri="{FF2B5EF4-FFF2-40B4-BE49-F238E27FC236}">
                <a16:creationId xmlns:a16="http://schemas.microsoft.com/office/drawing/2014/main" id="{E070A6C9-C450-419C-AAF1-C690811F808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3623" y="2140796"/>
            <a:ext cx="2679583" cy="2171091"/>
          </a:xfrm>
          <a:prstGeom prst="ellipse">
            <a:avLst/>
          </a:prstGeom>
          <a:ln w="63500" cap="rnd">
            <a:noFill/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2DECDF7A-FB1C-4818-AF7A-CAD574DD3738}"/>
              </a:ext>
            </a:extLst>
          </p:cNvPr>
          <p:cNvSpPr/>
          <p:nvPr/>
        </p:nvSpPr>
        <p:spPr>
          <a:xfrm>
            <a:off x="8146982" y="2248800"/>
            <a:ext cx="1974095" cy="15449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fr-MA" sz="1400" b="1" dirty="0">
                <a:solidFill>
                  <a:srgbClr val="C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Références</a:t>
            </a:r>
            <a:endParaRPr lang="fr-MA" sz="1100" dirty="0">
              <a:solidFill>
                <a:srgbClr val="C0000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fr-MA" sz="1200" dirty="0">
                <a:solidFill>
                  <a:srgbClr val="C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Groupe Accor</a:t>
            </a:r>
            <a:endParaRPr lang="fr-MA" sz="1100" dirty="0">
              <a:solidFill>
                <a:srgbClr val="C0000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fr-MA" sz="1200" dirty="0">
                <a:solidFill>
                  <a:srgbClr val="C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Hilton Hotels</a:t>
            </a:r>
            <a:endParaRPr lang="fr-MA" sz="1100" dirty="0">
              <a:solidFill>
                <a:srgbClr val="C0000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fr-MA" sz="1200" dirty="0">
                <a:solidFill>
                  <a:srgbClr val="C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Marriott International</a:t>
            </a:r>
            <a:endParaRPr lang="fr-MA" sz="1100" dirty="0">
              <a:solidFill>
                <a:srgbClr val="C0000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fr-MA" sz="1200" dirty="0">
                <a:solidFill>
                  <a:srgbClr val="C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Best Western</a:t>
            </a:r>
            <a:endParaRPr lang="fr-MA" sz="1100" dirty="0">
              <a:solidFill>
                <a:srgbClr val="C0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F57BD22E-F084-4530-8ECC-081687FEF1E8}"/>
              </a:ext>
            </a:extLst>
          </p:cNvPr>
          <p:cNvSpPr/>
          <p:nvPr/>
        </p:nvSpPr>
        <p:spPr>
          <a:xfrm>
            <a:off x="8075960" y="4449724"/>
            <a:ext cx="2390162" cy="15449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fr-MA" sz="1400" b="1" dirty="0">
                <a:solidFill>
                  <a:srgbClr val="222222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Démarrage Rapide</a:t>
            </a:r>
            <a:endParaRPr lang="fr-MA" sz="1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fr-MA" sz="1200" dirty="0">
                <a:solidFill>
                  <a:srgbClr val="222222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Installation en 48h</a:t>
            </a:r>
            <a:endParaRPr lang="fr-MA" sz="1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fr-MA" sz="1200" dirty="0">
                <a:solidFill>
                  <a:srgbClr val="222222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Formation incluse</a:t>
            </a:r>
            <a:endParaRPr lang="fr-MA" sz="1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fr-MA" sz="1200" dirty="0">
                <a:solidFill>
                  <a:srgbClr val="222222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Support dédié</a:t>
            </a:r>
            <a:endParaRPr lang="fr-MA" sz="1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fr-MA" sz="1200" dirty="0">
                <a:solidFill>
                  <a:srgbClr val="222222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ROI en 3 mois</a:t>
            </a:r>
            <a:endParaRPr lang="fr-MA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9134786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Imagen 4" descr="Texto, Carta&#10;&#10;Descripción generada automáticamente">
            <a:extLst>
              <a:ext uri="{FF2B5EF4-FFF2-40B4-BE49-F238E27FC236}">
                <a16:creationId xmlns:a16="http://schemas.microsoft.com/office/drawing/2014/main" id="{8A89CB96-7EE3-4371-A994-A5B4DAA845B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77063" y="1986765"/>
            <a:ext cx="5280437" cy="1965148"/>
          </a:xfrm>
          <a:prstGeom prst="rect">
            <a:avLst/>
          </a:prstGeom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623FB4D5-DA14-4F29-9320-2DE0A6B571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31886" y="891744"/>
            <a:ext cx="2087016" cy="324000"/>
          </a:xfrm>
        </p:spPr>
        <p:txBody>
          <a:bodyPr rtlCol="0">
            <a:normAutofit fontScale="90000"/>
          </a:bodyPr>
          <a:lstStyle/>
          <a:p>
            <a:pPr rtl="0"/>
            <a:r>
              <a:rPr lang="fr-FR" b="1" dirty="0"/>
              <a:t>Références</a:t>
            </a:r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00A34EBD-7DEA-4599-A81B-0A363A0E17FC}"/>
              </a:ext>
            </a:extLst>
          </p:cNvPr>
          <p:cNvSpPr>
            <a:spLocks noGrp="1"/>
          </p:cNvSpPr>
          <p:nvPr>
            <p:ph type="sldNum" sz="quarter" idx="33"/>
          </p:nvPr>
        </p:nvSpPr>
        <p:spPr/>
        <p:txBody>
          <a:bodyPr rtlCol="0"/>
          <a:lstStyle/>
          <a:p>
            <a:pPr rtl="0"/>
            <a:fld id="{19B51A1E-902D-48AF-9020-955120F399B6}" type="slidenum">
              <a:rPr lang="fr-FR" smtClean="0"/>
              <a:pPr rtl="0"/>
              <a:t>7</a:t>
            </a:fld>
            <a:endParaRPr lang="fr-FR" dirty="0"/>
          </a:p>
        </p:txBody>
      </p:sp>
      <p:sp>
        <p:nvSpPr>
          <p:cNvPr id="10" name="Rectangle 11" descr="Bloc d’accentuation gauche">
            <a:extLst>
              <a:ext uri="{FF2B5EF4-FFF2-40B4-BE49-F238E27FC236}">
                <a16:creationId xmlns:a16="http://schemas.microsoft.com/office/drawing/2014/main" id="{B7153608-27E2-48A1-BB8A-50CFDC1D50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843499" y="1310255"/>
            <a:ext cx="1636547" cy="7550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 rtl="0"/>
            <a:endParaRPr lang="fr-FR" sz="1350"/>
          </a:p>
        </p:txBody>
      </p:sp>
      <p:sp>
        <p:nvSpPr>
          <p:cNvPr id="12" name="object 2">
            <a:extLst>
              <a:ext uri="{FF2B5EF4-FFF2-40B4-BE49-F238E27FC236}">
                <a16:creationId xmlns:a16="http://schemas.microsoft.com/office/drawing/2014/main" id="{2E33644C-B66D-458E-850B-061627485D88}"/>
              </a:ext>
            </a:extLst>
          </p:cNvPr>
          <p:cNvSpPr txBox="1">
            <a:spLocks/>
          </p:cNvSpPr>
          <p:nvPr/>
        </p:nvSpPr>
        <p:spPr>
          <a:xfrm>
            <a:off x="4466060" y="1396211"/>
            <a:ext cx="3449479" cy="316914"/>
          </a:xfrm>
          <a:prstGeom prst="rect">
            <a:avLst/>
          </a:prstGeom>
        </p:spPr>
        <p:txBody>
          <a:bodyPr vert="horz" wrap="square" lIns="0" tIns="9049" rIns="0" bIns="0" rtlCol="0" anchor="b">
            <a:sp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9525" defTabSz="685800">
              <a:lnSpc>
                <a:spcPct val="100000"/>
              </a:lnSpc>
              <a:spcBef>
                <a:spcPts val="71"/>
              </a:spcBef>
              <a:defRPr/>
            </a:pPr>
            <a:r>
              <a:rPr lang="fr-MA" sz="2000" b="1" spc="15" dirty="0">
                <a:solidFill>
                  <a:srgbClr val="C00000"/>
                </a:solidFill>
                <a:latin typeface="Trebuchet MS"/>
                <a:cs typeface="Trebuchet MS"/>
              </a:rPr>
              <a:t>Il nous font confiance</a:t>
            </a:r>
          </a:p>
        </p:txBody>
      </p:sp>
      <p:pic>
        <p:nvPicPr>
          <p:cNvPr id="13" name="Picture 2">
            <a:extLst>
              <a:ext uri="{FF2B5EF4-FFF2-40B4-BE49-F238E27FC236}">
                <a16:creationId xmlns:a16="http://schemas.microsoft.com/office/drawing/2014/main" id="{076A4E7F-145B-4B76-B2E5-4E48C984EAD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986139" y="4018930"/>
            <a:ext cx="5280437" cy="21315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4" name="Image 13">
            <a:extLst>
              <a:ext uri="{FF2B5EF4-FFF2-40B4-BE49-F238E27FC236}">
                <a16:creationId xmlns:a16="http://schemas.microsoft.com/office/drawing/2014/main" id="{7D1834E2-879A-49B7-A10C-8CA5B88A25F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986614" y="3962866"/>
            <a:ext cx="5070886" cy="1225337"/>
          </a:xfrm>
          <a:prstGeom prst="rect">
            <a:avLst/>
          </a:prstGeom>
        </p:spPr>
      </p:pic>
      <p:pic>
        <p:nvPicPr>
          <p:cNvPr id="15" name="Image 14">
            <a:extLst>
              <a:ext uri="{FF2B5EF4-FFF2-40B4-BE49-F238E27FC236}">
                <a16:creationId xmlns:a16="http://schemas.microsoft.com/office/drawing/2014/main" id="{ECAB9808-288C-4CF5-AB75-B215593FA3E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200301" y="2053782"/>
            <a:ext cx="4852115" cy="1888223"/>
          </a:xfrm>
          <a:prstGeom prst="rect">
            <a:avLst/>
          </a:prstGeom>
        </p:spPr>
      </p:pic>
      <p:pic>
        <p:nvPicPr>
          <p:cNvPr id="17" name="Image 16">
            <a:extLst>
              <a:ext uri="{FF2B5EF4-FFF2-40B4-BE49-F238E27FC236}">
                <a16:creationId xmlns:a16="http://schemas.microsoft.com/office/drawing/2014/main" id="{D62E63C6-C704-433A-B95F-D38C6DB20FD8}"/>
              </a:ext>
            </a:extLst>
          </p:cNvPr>
          <p:cNvPicPr>
            <a:picLocks noChangeAspect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contrast="-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1057500" y="230142"/>
            <a:ext cx="877900" cy="658425"/>
          </a:xfrm>
          <a:prstGeom prst="rect">
            <a:avLst/>
          </a:prstGeom>
        </p:spPr>
      </p:pic>
      <p:pic>
        <p:nvPicPr>
          <p:cNvPr id="3" name="Image 2">
            <a:extLst>
              <a:ext uri="{FF2B5EF4-FFF2-40B4-BE49-F238E27FC236}">
                <a16:creationId xmlns:a16="http://schemas.microsoft.com/office/drawing/2014/main" id="{0B895678-9629-4FF8-AB86-0B534337E06A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878111" y="5039740"/>
            <a:ext cx="2458021" cy="552164"/>
          </a:xfrm>
          <a:prstGeom prst="rect">
            <a:avLst/>
          </a:prstGeom>
        </p:spPr>
      </p:pic>
      <p:pic>
        <p:nvPicPr>
          <p:cNvPr id="4" name="Image 3">
            <a:extLst>
              <a:ext uri="{FF2B5EF4-FFF2-40B4-BE49-F238E27FC236}">
                <a16:creationId xmlns:a16="http://schemas.microsoft.com/office/drawing/2014/main" id="{37E6E2F9-ABCF-4773-9985-FF50EF10A8E6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8507019" y="5081168"/>
            <a:ext cx="2698842" cy="552164"/>
          </a:xfrm>
          <a:prstGeom prst="rect">
            <a:avLst/>
          </a:prstGeom>
        </p:spPr>
      </p:pic>
      <p:pic>
        <p:nvPicPr>
          <p:cNvPr id="5" name="Image 4">
            <a:extLst>
              <a:ext uri="{FF2B5EF4-FFF2-40B4-BE49-F238E27FC236}">
                <a16:creationId xmlns:a16="http://schemas.microsoft.com/office/drawing/2014/main" id="{1C2FC8CA-1B4B-4E70-BFB2-E559942BCA52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6096000" y="5644285"/>
            <a:ext cx="2743200" cy="4718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0070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00A34EBD-7DEA-4599-A81B-0A363A0E17FC}"/>
              </a:ext>
            </a:extLst>
          </p:cNvPr>
          <p:cNvSpPr>
            <a:spLocks noGrp="1"/>
          </p:cNvSpPr>
          <p:nvPr>
            <p:ph type="sldNum" sz="quarter" idx="33"/>
          </p:nvPr>
        </p:nvSpPr>
        <p:spPr/>
        <p:txBody>
          <a:bodyPr rtlCol="0"/>
          <a:lstStyle/>
          <a:p>
            <a:pPr rtl="0"/>
            <a:fld id="{19B51A1E-902D-48AF-9020-955120F399B6}" type="slidenum">
              <a:rPr lang="fr-FR" sz="1000" smtClean="0"/>
              <a:pPr rtl="0"/>
              <a:t>8</a:t>
            </a:fld>
            <a:endParaRPr lang="fr-FR" sz="1000" dirty="0"/>
          </a:p>
        </p:txBody>
      </p:sp>
      <p:pic>
        <p:nvPicPr>
          <p:cNvPr id="17" name="Image 16">
            <a:extLst>
              <a:ext uri="{FF2B5EF4-FFF2-40B4-BE49-F238E27FC236}">
                <a16:creationId xmlns:a16="http://schemas.microsoft.com/office/drawing/2014/main" id="{D62E63C6-C704-433A-B95F-D38C6DB20FD8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contrast="-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1314100" y="0"/>
            <a:ext cx="877900" cy="658425"/>
          </a:xfrm>
          <a:prstGeom prst="rect">
            <a:avLst/>
          </a:prstGeom>
        </p:spPr>
      </p:pic>
      <p:sp>
        <p:nvSpPr>
          <p:cNvPr id="18" name="Titre 13">
            <a:extLst>
              <a:ext uri="{FF2B5EF4-FFF2-40B4-BE49-F238E27FC236}">
                <a16:creationId xmlns:a16="http://schemas.microsoft.com/office/drawing/2014/main" id="{48A622D8-97D0-4475-91AB-F91029AC4A87}"/>
              </a:ext>
            </a:extLst>
          </p:cNvPr>
          <p:cNvSpPr txBox="1">
            <a:spLocks/>
          </p:cNvSpPr>
          <p:nvPr/>
        </p:nvSpPr>
        <p:spPr>
          <a:xfrm>
            <a:off x="4777186" y="2910763"/>
            <a:ext cx="2458009" cy="428997"/>
          </a:xfrm>
          <a:prstGeom prst="rect">
            <a:avLst/>
          </a:prstGeom>
        </p:spPr>
        <p:txBody>
          <a:bodyPr vert="horz" lIns="108000" tIns="81000" rIns="252000" bIns="180000" rtlCol="0" anchor="t"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70000"/>
              </a:lnSpc>
            </a:pPr>
            <a:r>
              <a:rPr lang="fr-FR" sz="4000" dirty="0">
                <a:solidFill>
                  <a:schemeClr val="tx1"/>
                </a:solidFill>
              </a:rPr>
              <a:t>Contact</a:t>
            </a:r>
          </a:p>
        </p:txBody>
      </p:sp>
      <p:sp>
        <p:nvSpPr>
          <p:cNvPr id="19" name="Espace réservé du texte 4">
            <a:extLst>
              <a:ext uri="{FF2B5EF4-FFF2-40B4-BE49-F238E27FC236}">
                <a16:creationId xmlns:a16="http://schemas.microsoft.com/office/drawing/2014/main" id="{2E35344E-F937-427A-81BD-CF57D67AAA19}"/>
              </a:ext>
            </a:extLst>
          </p:cNvPr>
          <p:cNvSpPr txBox="1">
            <a:spLocks/>
          </p:cNvSpPr>
          <p:nvPr/>
        </p:nvSpPr>
        <p:spPr>
          <a:xfrm>
            <a:off x="4777185" y="3416864"/>
            <a:ext cx="2458010" cy="237600"/>
          </a:xfrm>
          <a:prstGeom prst="rect">
            <a:avLst/>
          </a:prstGeom>
        </p:spPr>
        <p:txBody>
          <a:bodyPr rtlCol="0">
            <a:no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fr-MA" sz="1800" dirty="0"/>
              <a:t>+</a:t>
            </a:r>
            <a:r>
              <a:rPr lang="fr-MA" sz="1800" b="1" dirty="0">
                <a:cs typeface="Calibri"/>
              </a:rPr>
              <a:t>212 660 737405</a:t>
            </a:r>
            <a:endParaRPr lang="fr-FR" sz="1800" dirty="0"/>
          </a:p>
        </p:txBody>
      </p:sp>
      <p:sp>
        <p:nvSpPr>
          <p:cNvPr id="20" name="Espace réservé du texte 5">
            <a:extLst>
              <a:ext uri="{FF2B5EF4-FFF2-40B4-BE49-F238E27FC236}">
                <a16:creationId xmlns:a16="http://schemas.microsoft.com/office/drawing/2014/main" id="{7FEA0456-D185-4199-A810-7F51F5F75515}"/>
              </a:ext>
            </a:extLst>
          </p:cNvPr>
          <p:cNvSpPr txBox="1">
            <a:spLocks/>
          </p:cNvSpPr>
          <p:nvPr/>
        </p:nvSpPr>
        <p:spPr>
          <a:xfrm>
            <a:off x="4777184" y="3653276"/>
            <a:ext cx="2458010" cy="237600"/>
          </a:xfrm>
          <a:prstGeom prst="rect">
            <a:avLst/>
          </a:prstGeom>
        </p:spPr>
        <p:txBody>
          <a:bodyPr rtlCol="0">
            <a:no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  <a:defRPr/>
            </a:pPr>
            <a:r>
              <a:rPr lang="fr-MA" sz="1800" b="1" dirty="0">
                <a:cs typeface="Calibri"/>
              </a:rPr>
              <a:t>contact@ramaqs.com</a:t>
            </a:r>
          </a:p>
        </p:txBody>
      </p:sp>
      <p:sp>
        <p:nvSpPr>
          <p:cNvPr id="21" name="Espace réservé du texte 15">
            <a:extLst>
              <a:ext uri="{FF2B5EF4-FFF2-40B4-BE49-F238E27FC236}">
                <a16:creationId xmlns:a16="http://schemas.microsoft.com/office/drawing/2014/main" id="{384BE0AB-24BC-467D-8EA9-9887DC04FD49}"/>
              </a:ext>
            </a:extLst>
          </p:cNvPr>
          <p:cNvSpPr txBox="1">
            <a:spLocks/>
          </p:cNvSpPr>
          <p:nvPr/>
        </p:nvSpPr>
        <p:spPr>
          <a:xfrm>
            <a:off x="4777184" y="3881329"/>
            <a:ext cx="2458011" cy="237600"/>
          </a:xfrm>
          <a:prstGeom prst="rect">
            <a:avLst/>
          </a:prstGeom>
        </p:spPr>
        <p:txBody>
          <a:bodyPr rtlCol="0">
            <a:no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  <a:defRPr/>
            </a:pPr>
            <a:r>
              <a:rPr lang="fr-MA" sz="1800" b="1" dirty="0">
                <a:cs typeface="Calibri"/>
              </a:rPr>
              <a:t>www.ramaqs.com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D3661552-EF70-4AF3-81A8-3238459C10F7}"/>
              </a:ext>
            </a:extLst>
          </p:cNvPr>
          <p:cNvSpPr/>
          <p:nvPr/>
        </p:nvSpPr>
        <p:spPr>
          <a:xfrm>
            <a:off x="1583602" y="658425"/>
            <a:ext cx="8845173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en-US" sz="1600" b="1" cap="all" dirty="0">
              <a:solidFill>
                <a:srgbClr val="C00000"/>
              </a:solidFill>
              <a:latin typeface="Algerian" panose="04020705040A02060702" pitchFamily="82" charset="0"/>
              <a:cs typeface="Mongolian Baiti" panose="03000500000000000000" pitchFamily="66" charset="0"/>
            </a:endParaRPr>
          </a:p>
          <a:p>
            <a:pPr algn="ctr"/>
            <a:r>
              <a:rPr lang="fr-FR" sz="2400" b="1" i="1" dirty="0"/>
              <a:t>Transformez votre hôtel avec notre solution HotelSync Pro,</a:t>
            </a:r>
          </a:p>
          <a:p>
            <a:pPr algn="ctr"/>
            <a:endParaRPr lang="fr-FR" sz="2400" b="1" i="1" dirty="0"/>
          </a:p>
          <a:p>
            <a:pPr algn="ctr"/>
            <a:r>
              <a:rPr lang="fr-FR" sz="2400" b="1" i="1" dirty="0"/>
              <a:t>Contactez-nous pour une démo gratuite.</a:t>
            </a:r>
          </a:p>
          <a:p>
            <a:pPr algn="ctr"/>
            <a:endParaRPr lang="fr-FR" sz="2000" dirty="0"/>
          </a:p>
        </p:txBody>
      </p:sp>
    </p:spTree>
    <p:extLst>
      <p:ext uri="{BB962C8B-B14F-4D97-AF65-F5344CB8AC3E}">
        <p14:creationId xmlns:p14="http://schemas.microsoft.com/office/powerpoint/2010/main" val="3143436855"/>
      </p:ext>
    </p:extLst>
  </p:cSld>
  <p:clrMapOvr>
    <a:masterClrMapping/>
  </p:clrMapOvr>
</p:sld>
</file>

<file path=ppt/theme/theme1.xml><?xml version="1.0" encoding="utf-8"?>
<a:theme xmlns:a="http://schemas.openxmlformats.org/drawingml/2006/main" name="2_Thème Office">
  <a:themeElements>
    <a:clrScheme name="Personnalisé 10">
      <a:dk1>
        <a:sysClr val="windowText" lastClr="000000"/>
      </a:dk1>
      <a:lt1>
        <a:sysClr val="window" lastClr="FFFFFF"/>
      </a:lt1>
      <a:dk2>
        <a:srgbClr val="FFFFFF"/>
      </a:dk2>
      <a:lt2>
        <a:srgbClr val="FFFFFF"/>
      </a:lt2>
      <a:accent1>
        <a:srgbClr val="C00000"/>
      </a:accent1>
      <a:accent2>
        <a:srgbClr val="D3D3D3"/>
      </a:accent2>
      <a:accent3>
        <a:srgbClr val="EBEBEB"/>
      </a:accent3>
      <a:accent4>
        <a:srgbClr val="477575"/>
      </a:accent4>
      <a:accent5>
        <a:srgbClr val="5F9C9D"/>
      </a:accent5>
      <a:accent6>
        <a:srgbClr val="9E5E9B"/>
      </a:accent6>
      <a:hlink>
        <a:srgbClr val="58C1BA"/>
      </a:hlink>
      <a:folHlink>
        <a:srgbClr val="9DD0CB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Akditech présentation</Template>
  <TotalTime>222</TotalTime>
  <Words>254</Words>
  <Application>Microsoft Office PowerPoint</Application>
  <PresentationFormat>Grand écran</PresentationFormat>
  <Paragraphs>106</Paragraphs>
  <Slides>8</Slides>
  <Notes>8</Notes>
  <HiddenSlides>0</HiddenSlides>
  <MMClips>0</MMClips>
  <ScaleCrop>false</ScaleCrop>
  <HeadingPairs>
    <vt:vector size="6" baseType="variant">
      <vt:variant>
        <vt:lpstr>Polices utilisées</vt:lpstr>
      </vt:variant>
      <vt:variant>
        <vt:i4>10</vt:i4>
      </vt:variant>
      <vt:variant>
        <vt:lpstr>Thème</vt:lpstr>
      </vt:variant>
      <vt:variant>
        <vt:i4>3</vt:i4>
      </vt:variant>
      <vt:variant>
        <vt:lpstr>Titres des diapositives</vt:lpstr>
      </vt:variant>
      <vt:variant>
        <vt:i4>8</vt:i4>
      </vt:variant>
    </vt:vector>
  </HeadingPairs>
  <TitlesOfParts>
    <vt:vector size="21" baseType="lpstr">
      <vt:lpstr>Algerian</vt:lpstr>
      <vt:lpstr>Arial</vt:lpstr>
      <vt:lpstr>Book Antiqua</vt:lpstr>
      <vt:lpstr>Calibri</vt:lpstr>
      <vt:lpstr>Calibri Light</vt:lpstr>
      <vt:lpstr>Lucida Sans Typewriter</vt:lpstr>
      <vt:lpstr>Symbol</vt:lpstr>
      <vt:lpstr>Times New Roman</vt:lpstr>
      <vt:lpstr>Trebuchet MS</vt:lpstr>
      <vt:lpstr>Wingdings</vt:lpstr>
      <vt:lpstr>2_Thème Office</vt:lpstr>
      <vt:lpstr>Thème Office</vt:lpstr>
      <vt:lpstr>1_Thème Office</vt:lpstr>
      <vt:lpstr>HotelSync Pro </vt:lpstr>
      <vt:lpstr>Sommaire</vt:lpstr>
      <vt:lpstr>Votre besoin</vt:lpstr>
      <vt:lpstr>Notre solution</vt:lpstr>
      <vt:lpstr>Bénéfices</vt:lpstr>
      <vt:lpstr>Nos offres</vt:lpstr>
      <vt:lpstr>Références</vt:lpstr>
      <vt:lpstr>Présentation PowerPoint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RAMAQS Consulting</dc:title>
  <dc:subject/>
  <dc:creator/>
  <cp:keywords/>
  <dc:description>generated using python-pptx</dc:description>
  <cp:lastModifiedBy>Ramaqs Consulting</cp:lastModifiedBy>
  <cp:revision>40</cp:revision>
  <dcterms:created xsi:type="dcterms:W3CDTF">2013-01-27T09:14:16Z</dcterms:created>
  <dcterms:modified xsi:type="dcterms:W3CDTF">2025-01-16T12:10:37Z</dcterms:modified>
  <cp:category/>
</cp:coreProperties>
</file>