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317" r:id="rId3"/>
    <p:sldId id="319" r:id="rId4"/>
    <p:sldId id="320" r:id="rId5"/>
    <p:sldId id="311" r:id="rId6"/>
    <p:sldId id="321" r:id="rId7"/>
    <p:sldId id="312" r:id="rId8"/>
    <p:sldId id="300" r:id="rId9"/>
    <p:sldId id="313" r:id="rId10"/>
    <p:sldId id="322" r:id="rId11"/>
    <p:sldId id="324" r:id="rId12"/>
    <p:sldId id="315" r:id="rId13"/>
    <p:sldId id="31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88BF2-40EB-41EB-8D65-CDC8F8566B5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7CA9A8-CAFA-46C1-B9D3-39C61AD20D71}">
      <dgm:prSet/>
      <dgm:spPr/>
      <dgm:t>
        <a:bodyPr/>
        <a:lstStyle/>
        <a:p>
          <a:r>
            <a:rPr lang="fr-FR" b="0" dirty="0">
              <a:solidFill>
                <a:schemeClr val="tx1"/>
              </a:solidFill>
            </a:rPr>
            <a:t>PLAN : ERP Axelor pour la planification stratégique</a:t>
          </a:r>
        </a:p>
      </dgm:t>
    </dgm:pt>
    <dgm:pt modelId="{BDDF4E94-E1FB-4772-B227-4B0CB4502D67}" type="parTrans" cxnId="{9EBA2363-1CFC-4204-A2A6-000BA3FD140F}">
      <dgm:prSet/>
      <dgm:spPr/>
      <dgm:t>
        <a:bodyPr/>
        <a:lstStyle/>
        <a:p>
          <a:endParaRPr lang="fr-FR"/>
        </a:p>
      </dgm:t>
    </dgm:pt>
    <dgm:pt modelId="{8CF592F8-4C8E-45F1-9049-1EE288342436}" type="sibTrans" cxnId="{9EBA2363-1CFC-4204-A2A6-000BA3FD140F}">
      <dgm:prSet/>
      <dgm:spPr/>
      <dgm:t>
        <a:bodyPr/>
        <a:lstStyle/>
        <a:p>
          <a:endParaRPr lang="fr-FR"/>
        </a:p>
      </dgm:t>
    </dgm:pt>
    <dgm:pt modelId="{F4F93713-B570-4573-9335-8E1DFAD13B08}">
      <dgm:prSet/>
      <dgm:spPr/>
      <dgm:t>
        <a:bodyPr/>
        <a:lstStyle/>
        <a:p>
          <a:r>
            <a:rPr lang="fr-FR" b="0" dirty="0">
              <a:solidFill>
                <a:schemeClr val="tx1"/>
              </a:solidFill>
            </a:rPr>
            <a:t>DO : MES Productys pour l'exécution</a:t>
          </a:r>
        </a:p>
      </dgm:t>
    </dgm:pt>
    <dgm:pt modelId="{76F55D17-4429-4B3C-B7F1-A160A2F3EB54}" type="parTrans" cxnId="{9181CEBE-C5AF-4FFF-8B24-AA502DB6D0A3}">
      <dgm:prSet/>
      <dgm:spPr/>
      <dgm:t>
        <a:bodyPr/>
        <a:lstStyle/>
        <a:p>
          <a:endParaRPr lang="fr-FR"/>
        </a:p>
      </dgm:t>
    </dgm:pt>
    <dgm:pt modelId="{21459D12-C423-42FC-B763-6D4A96EEA175}" type="sibTrans" cxnId="{9181CEBE-C5AF-4FFF-8B24-AA502DB6D0A3}">
      <dgm:prSet/>
      <dgm:spPr/>
      <dgm:t>
        <a:bodyPr/>
        <a:lstStyle/>
        <a:p>
          <a:endParaRPr lang="fr-FR"/>
        </a:p>
      </dgm:t>
    </dgm:pt>
    <dgm:pt modelId="{BD60E7D2-7639-466F-ACB3-11CD9B25C52E}">
      <dgm:prSet/>
      <dgm:spPr/>
      <dgm:t>
        <a:bodyPr/>
        <a:lstStyle/>
        <a:p>
          <a:r>
            <a:rPr lang="fr-FR" b="0" dirty="0">
              <a:solidFill>
                <a:schemeClr val="tx1"/>
              </a:solidFill>
            </a:rPr>
            <a:t>CHECK : Power BI pour l'analyse</a:t>
          </a:r>
        </a:p>
      </dgm:t>
    </dgm:pt>
    <dgm:pt modelId="{7C0559E8-257C-4E29-ADFD-97A571A2446E}" type="parTrans" cxnId="{B794CDF3-66F0-4FAB-9748-7A399F6E2806}">
      <dgm:prSet/>
      <dgm:spPr/>
      <dgm:t>
        <a:bodyPr/>
        <a:lstStyle/>
        <a:p>
          <a:endParaRPr lang="fr-FR"/>
        </a:p>
      </dgm:t>
    </dgm:pt>
    <dgm:pt modelId="{53700743-E144-4726-994D-0001D44966B9}" type="sibTrans" cxnId="{B794CDF3-66F0-4FAB-9748-7A399F6E2806}">
      <dgm:prSet/>
      <dgm:spPr/>
      <dgm:t>
        <a:bodyPr/>
        <a:lstStyle/>
        <a:p>
          <a:endParaRPr lang="fr-FR"/>
        </a:p>
      </dgm:t>
    </dgm:pt>
    <dgm:pt modelId="{7B07AF6F-BB6F-4216-837A-938D02160997}">
      <dgm:prSet/>
      <dgm:spPr/>
      <dgm:t>
        <a:bodyPr/>
        <a:lstStyle/>
        <a:p>
          <a:r>
            <a:rPr lang="fr-FR" b="0" dirty="0">
              <a:solidFill>
                <a:schemeClr val="tx1"/>
              </a:solidFill>
            </a:rPr>
            <a:t>ACT : MLean pour l'amélioration continue</a:t>
          </a:r>
        </a:p>
      </dgm:t>
    </dgm:pt>
    <dgm:pt modelId="{A35DA9FD-A8EC-4918-AFFC-0163C26570C1}" type="parTrans" cxnId="{D0F2F64D-64CB-448D-ABB0-462DB03F594B}">
      <dgm:prSet/>
      <dgm:spPr/>
      <dgm:t>
        <a:bodyPr/>
        <a:lstStyle/>
        <a:p>
          <a:endParaRPr lang="fr-FR"/>
        </a:p>
      </dgm:t>
    </dgm:pt>
    <dgm:pt modelId="{A0F7B7ED-D3E1-4918-B101-D5089547B32D}" type="sibTrans" cxnId="{D0F2F64D-64CB-448D-ABB0-462DB03F594B}">
      <dgm:prSet/>
      <dgm:spPr/>
      <dgm:t>
        <a:bodyPr/>
        <a:lstStyle/>
        <a:p>
          <a:endParaRPr lang="fr-FR"/>
        </a:p>
      </dgm:t>
    </dgm:pt>
    <dgm:pt modelId="{42336B22-4F84-4BB5-9C75-83D09FFD3F58}" type="pres">
      <dgm:prSet presAssocID="{A1288BF2-40EB-41EB-8D65-CDC8F8566B5B}" presName="matrix" presStyleCnt="0">
        <dgm:presLayoutVars>
          <dgm:chMax val="1"/>
          <dgm:dir/>
          <dgm:resizeHandles val="exact"/>
        </dgm:presLayoutVars>
      </dgm:prSet>
      <dgm:spPr/>
    </dgm:pt>
    <dgm:pt modelId="{502366EC-565E-46FC-8BA3-8F4DD690E0F3}" type="pres">
      <dgm:prSet presAssocID="{A1288BF2-40EB-41EB-8D65-CDC8F8566B5B}" presName="diamond" presStyleLbl="bgShp" presStyleIdx="0" presStyleCnt="1"/>
      <dgm:spPr/>
    </dgm:pt>
    <dgm:pt modelId="{67BE9847-170B-4EEF-906B-C13D0C0F1DB6}" type="pres">
      <dgm:prSet presAssocID="{A1288BF2-40EB-41EB-8D65-CDC8F8566B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26AEFC-CA58-4AF6-9E5D-627095A52277}" type="pres">
      <dgm:prSet presAssocID="{A1288BF2-40EB-41EB-8D65-CDC8F8566B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15C26F-5DE7-49C3-8599-FA2C0E714E69}" type="pres">
      <dgm:prSet presAssocID="{A1288BF2-40EB-41EB-8D65-CDC8F8566B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271020-8775-4522-A498-D5321989ED6E}" type="pres">
      <dgm:prSet presAssocID="{A1288BF2-40EB-41EB-8D65-CDC8F8566B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D1DF00-75AB-4151-9715-2529E3A7B906}" type="presOf" srcId="{BD60E7D2-7639-466F-ACB3-11CD9B25C52E}" destId="{A315C26F-5DE7-49C3-8599-FA2C0E714E69}" srcOrd="0" destOrd="0" presId="urn:microsoft.com/office/officeart/2005/8/layout/matrix3"/>
    <dgm:cxn modelId="{9EBA2363-1CFC-4204-A2A6-000BA3FD140F}" srcId="{A1288BF2-40EB-41EB-8D65-CDC8F8566B5B}" destId="{B47CA9A8-CAFA-46C1-B9D3-39C61AD20D71}" srcOrd="0" destOrd="0" parTransId="{BDDF4E94-E1FB-4772-B227-4B0CB4502D67}" sibTransId="{8CF592F8-4C8E-45F1-9049-1EE288342436}"/>
    <dgm:cxn modelId="{D0F2F64D-64CB-448D-ABB0-462DB03F594B}" srcId="{A1288BF2-40EB-41EB-8D65-CDC8F8566B5B}" destId="{7B07AF6F-BB6F-4216-837A-938D02160997}" srcOrd="3" destOrd="0" parTransId="{A35DA9FD-A8EC-4918-AFFC-0163C26570C1}" sibTransId="{A0F7B7ED-D3E1-4918-B101-D5089547B32D}"/>
    <dgm:cxn modelId="{E2894579-EB0B-4159-918B-C580846E58B9}" type="presOf" srcId="{A1288BF2-40EB-41EB-8D65-CDC8F8566B5B}" destId="{42336B22-4F84-4BB5-9C75-83D09FFD3F58}" srcOrd="0" destOrd="0" presId="urn:microsoft.com/office/officeart/2005/8/layout/matrix3"/>
    <dgm:cxn modelId="{0465978B-8BF4-4930-A377-C17B12D9ED75}" type="presOf" srcId="{B47CA9A8-CAFA-46C1-B9D3-39C61AD20D71}" destId="{67BE9847-170B-4EEF-906B-C13D0C0F1DB6}" srcOrd="0" destOrd="0" presId="urn:microsoft.com/office/officeart/2005/8/layout/matrix3"/>
    <dgm:cxn modelId="{F875C4AB-2697-436B-9E78-5937140A6E14}" type="presOf" srcId="{7B07AF6F-BB6F-4216-837A-938D02160997}" destId="{DD271020-8775-4522-A498-D5321989ED6E}" srcOrd="0" destOrd="0" presId="urn:microsoft.com/office/officeart/2005/8/layout/matrix3"/>
    <dgm:cxn modelId="{653934B7-7A8F-4491-BD01-15275E7A49E6}" type="presOf" srcId="{F4F93713-B570-4573-9335-8E1DFAD13B08}" destId="{7726AEFC-CA58-4AF6-9E5D-627095A52277}" srcOrd="0" destOrd="0" presId="urn:microsoft.com/office/officeart/2005/8/layout/matrix3"/>
    <dgm:cxn modelId="{9181CEBE-C5AF-4FFF-8B24-AA502DB6D0A3}" srcId="{A1288BF2-40EB-41EB-8D65-CDC8F8566B5B}" destId="{F4F93713-B570-4573-9335-8E1DFAD13B08}" srcOrd="1" destOrd="0" parTransId="{76F55D17-4429-4B3C-B7F1-A160A2F3EB54}" sibTransId="{21459D12-C423-42FC-B763-6D4A96EEA175}"/>
    <dgm:cxn modelId="{B794CDF3-66F0-4FAB-9748-7A399F6E2806}" srcId="{A1288BF2-40EB-41EB-8D65-CDC8F8566B5B}" destId="{BD60E7D2-7639-466F-ACB3-11CD9B25C52E}" srcOrd="2" destOrd="0" parTransId="{7C0559E8-257C-4E29-ADFD-97A571A2446E}" sibTransId="{53700743-E144-4726-994D-0001D44966B9}"/>
    <dgm:cxn modelId="{4AA7C3A7-1223-4F85-9C87-881C7E6415CB}" type="presParOf" srcId="{42336B22-4F84-4BB5-9C75-83D09FFD3F58}" destId="{502366EC-565E-46FC-8BA3-8F4DD690E0F3}" srcOrd="0" destOrd="0" presId="urn:microsoft.com/office/officeart/2005/8/layout/matrix3"/>
    <dgm:cxn modelId="{92FA14C7-5141-4411-B220-5F393DD08063}" type="presParOf" srcId="{42336B22-4F84-4BB5-9C75-83D09FFD3F58}" destId="{67BE9847-170B-4EEF-906B-C13D0C0F1DB6}" srcOrd="1" destOrd="0" presId="urn:microsoft.com/office/officeart/2005/8/layout/matrix3"/>
    <dgm:cxn modelId="{F6829C2A-6A01-4066-886C-3567A5FAC602}" type="presParOf" srcId="{42336B22-4F84-4BB5-9C75-83D09FFD3F58}" destId="{7726AEFC-CA58-4AF6-9E5D-627095A52277}" srcOrd="2" destOrd="0" presId="urn:microsoft.com/office/officeart/2005/8/layout/matrix3"/>
    <dgm:cxn modelId="{C02B0965-6897-43D7-9A67-625C98642035}" type="presParOf" srcId="{42336B22-4F84-4BB5-9C75-83D09FFD3F58}" destId="{A315C26F-5DE7-49C3-8599-FA2C0E714E69}" srcOrd="3" destOrd="0" presId="urn:microsoft.com/office/officeart/2005/8/layout/matrix3"/>
    <dgm:cxn modelId="{3FC714C7-0950-4220-ADF1-28A4040D25E8}" type="presParOf" srcId="{42336B22-4F84-4BB5-9C75-83D09FFD3F58}" destId="{DD271020-8775-4522-A498-D5321989ED6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858D3-AB9B-419D-8900-0D6890382D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460D579-CAD6-4637-AC58-DD56B5AEE7B6}">
      <dgm:prSet/>
      <dgm:spPr/>
      <dgm:t>
        <a:bodyPr/>
        <a:lstStyle/>
        <a:p>
          <a:r>
            <a:rPr lang="fr-FR" b="1"/>
            <a:t>Analyse et conception</a:t>
          </a:r>
          <a:r>
            <a:rPr lang="fr-FR"/>
            <a:t> </a:t>
          </a:r>
        </a:p>
      </dgm:t>
    </dgm:pt>
    <dgm:pt modelId="{B59C9011-C626-4D37-889D-D6B164601863}" type="parTrans" cxnId="{98F8F480-187E-4AED-8EA5-40D5B4F44E08}">
      <dgm:prSet/>
      <dgm:spPr/>
      <dgm:t>
        <a:bodyPr/>
        <a:lstStyle/>
        <a:p>
          <a:endParaRPr lang="fr-FR"/>
        </a:p>
      </dgm:t>
    </dgm:pt>
    <dgm:pt modelId="{5980A33C-EBA8-4FC2-96AF-ABF3A7B25CAE}" type="sibTrans" cxnId="{98F8F480-187E-4AED-8EA5-40D5B4F44E08}">
      <dgm:prSet/>
      <dgm:spPr/>
      <dgm:t>
        <a:bodyPr/>
        <a:lstStyle/>
        <a:p>
          <a:endParaRPr lang="fr-FR"/>
        </a:p>
      </dgm:t>
    </dgm:pt>
    <dgm:pt modelId="{6A0E94FC-EF1B-4066-83F9-B8F84DAFD4CD}">
      <dgm:prSet/>
      <dgm:spPr/>
      <dgm:t>
        <a:bodyPr/>
        <a:lstStyle/>
        <a:p>
          <a:r>
            <a:rPr lang="fr-FR"/>
            <a:t>Audit des processus</a:t>
          </a:r>
        </a:p>
      </dgm:t>
    </dgm:pt>
    <dgm:pt modelId="{19594E08-3171-45A0-8B0A-C3B7041C1BC3}" type="parTrans" cxnId="{C5DCBF01-585E-4E21-AAAD-ABDEF1371345}">
      <dgm:prSet/>
      <dgm:spPr/>
      <dgm:t>
        <a:bodyPr/>
        <a:lstStyle/>
        <a:p>
          <a:endParaRPr lang="fr-FR"/>
        </a:p>
      </dgm:t>
    </dgm:pt>
    <dgm:pt modelId="{1D5AEC02-1561-4837-9DD9-B9CA7EA087F2}" type="sibTrans" cxnId="{C5DCBF01-585E-4E21-AAAD-ABDEF1371345}">
      <dgm:prSet/>
      <dgm:spPr/>
      <dgm:t>
        <a:bodyPr/>
        <a:lstStyle/>
        <a:p>
          <a:endParaRPr lang="fr-FR"/>
        </a:p>
      </dgm:t>
    </dgm:pt>
    <dgm:pt modelId="{10FABD5E-83DF-433D-819E-5AE1FCC22ADC}">
      <dgm:prSet/>
      <dgm:spPr/>
      <dgm:t>
        <a:bodyPr/>
        <a:lstStyle/>
        <a:p>
          <a:r>
            <a:rPr lang="fr-FR"/>
            <a:t>Définition des besoins</a:t>
          </a:r>
        </a:p>
      </dgm:t>
    </dgm:pt>
    <dgm:pt modelId="{40F97341-778A-4AE0-B5AE-5EA9B00FB4CA}" type="parTrans" cxnId="{241D44E1-3670-4A10-B7C8-368630239E03}">
      <dgm:prSet/>
      <dgm:spPr/>
      <dgm:t>
        <a:bodyPr/>
        <a:lstStyle/>
        <a:p>
          <a:endParaRPr lang="fr-FR"/>
        </a:p>
      </dgm:t>
    </dgm:pt>
    <dgm:pt modelId="{A3606B2D-FC05-4561-9F9C-A1910860B537}" type="sibTrans" cxnId="{241D44E1-3670-4A10-B7C8-368630239E03}">
      <dgm:prSet/>
      <dgm:spPr/>
      <dgm:t>
        <a:bodyPr/>
        <a:lstStyle/>
        <a:p>
          <a:endParaRPr lang="fr-FR"/>
        </a:p>
      </dgm:t>
    </dgm:pt>
    <dgm:pt modelId="{A1FA1DDC-B4A6-4205-8253-41F2CA242EE9}">
      <dgm:prSet/>
      <dgm:spPr/>
      <dgm:t>
        <a:bodyPr/>
        <a:lstStyle/>
        <a:p>
          <a:r>
            <a:rPr lang="fr-FR"/>
            <a:t>Architecture solution</a:t>
          </a:r>
        </a:p>
      </dgm:t>
    </dgm:pt>
    <dgm:pt modelId="{DD3B7973-465A-40BC-809C-2D8655BC7486}" type="parTrans" cxnId="{11D87726-2156-4E32-9F0B-332C078DCAC6}">
      <dgm:prSet/>
      <dgm:spPr/>
      <dgm:t>
        <a:bodyPr/>
        <a:lstStyle/>
        <a:p>
          <a:endParaRPr lang="fr-FR"/>
        </a:p>
      </dgm:t>
    </dgm:pt>
    <dgm:pt modelId="{EFC6231D-1DCD-45D5-9873-9F1CA5691941}" type="sibTrans" cxnId="{11D87726-2156-4E32-9F0B-332C078DCAC6}">
      <dgm:prSet/>
      <dgm:spPr/>
      <dgm:t>
        <a:bodyPr/>
        <a:lstStyle/>
        <a:p>
          <a:endParaRPr lang="fr-FR"/>
        </a:p>
      </dgm:t>
    </dgm:pt>
    <dgm:pt modelId="{7DB2EFB6-9BC2-4C7D-9730-E650EE6F7374}">
      <dgm:prSet/>
      <dgm:spPr/>
      <dgm:t>
        <a:bodyPr/>
        <a:lstStyle/>
        <a:p>
          <a:r>
            <a:rPr lang="fr-FR"/>
            <a:t>Plan de déploiement</a:t>
          </a:r>
        </a:p>
      </dgm:t>
    </dgm:pt>
    <dgm:pt modelId="{9188AF42-176C-40DA-8685-6504A5D37355}" type="parTrans" cxnId="{527CD350-5A83-4466-9B6B-11CDB855FDDD}">
      <dgm:prSet/>
      <dgm:spPr/>
      <dgm:t>
        <a:bodyPr/>
        <a:lstStyle/>
        <a:p>
          <a:endParaRPr lang="fr-FR"/>
        </a:p>
      </dgm:t>
    </dgm:pt>
    <dgm:pt modelId="{69905784-1381-4BFC-907C-820E6BDC5CB7}" type="sibTrans" cxnId="{527CD350-5A83-4466-9B6B-11CDB855FDDD}">
      <dgm:prSet/>
      <dgm:spPr/>
      <dgm:t>
        <a:bodyPr/>
        <a:lstStyle/>
        <a:p>
          <a:endParaRPr lang="fr-FR"/>
        </a:p>
      </dgm:t>
    </dgm:pt>
    <dgm:pt modelId="{77782744-9CF1-4CE5-80BC-CF7B82336CA3}">
      <dgm:prSet/>
      <dgm:spPr/>
      <dgm:t>
        <a:bodyPr/>
        <a:lstStyle/>
        <a:p>
          <a:r>
            <a:rPr lang="fr-FR" b="1"/>
            <a:t>Implémentation</a:t>
          </a:r>
          <a:r>
            <a:rPr lang="fr-FR"/>
            <a:t> </a:t>
          </a:r>
        </a:p>
      </dgm:t>
    </dgm:pt>
    <dgm:pt modelId="{778BE937-F1C9-46C2-9489-F73BEC3B7FF4}" type="parTrans" cxnId="{64651BB5-BE28-46C7-B4AA-62893B653AF0}">
      <dgm:prSet/>
      <dgm:spPr/>
      <dgm:t>
        <a:bodyPr/>
        <a:lstStyle/>
        <a:p>
          <a:endParaRPr lang="fr-FR"/>
        </a:p>
      </dgm:t>
    </dgm:pt>
    <dgm:pt modelId="{D2D26A78-CE1B-4DA5-A96E-5F97A0CCCA2C}" type="sibTrans" cxnId="{64651BB5-BE28-46C7-B4AA-62893B653AF0}">
      <dgm:prSet/>
      <dgm:spPr/>
      <dgm:t>
        <a:bodyPr/>
        <a:lstStyle/>
        <a:p>
          <a:endParaRPr lang="fr-FR"/>
        </a:p>
      </dgm:t>
    </dgm:pt>
    <dgm:pt modelId="{10AB5BC7-ED56-4855-9FA8-7D496AFFAD16}">
      <dgm:prSet/>
      <dgm:spPr/>
      <dgm:t>
        <a:bodyPr/>
        <a:lstStyle/>
        <a:p>
          <a:r>
            <a:rPr lang="fr-FR"/>
            <a:t>Installation des solutions</a:t>
          </a:r>
        </a:p>
      </dgm:t>
    </dgm:pt>
    <dgm:pt modelId="{0B87661C-1743-4D0D-92F8-1827D9E37515}" type="parTrans" cxnId="{AECC0519-5B37-4162-994E-1DAC15A50349}">
      <dgm:prSet/>
      <dgm:spPr/>
      <dgm:t>
        <a:bodyPr/>
        <a:lstStyle/>
        <a:p>
          <a:endParaRPr lang="fr-FR"/>
        </a:p>
      </dgm:t>
    </dgm:pt>
    <dgm:pt modelId="{07524E15-0FF4-484B-ABAC-89F0E8ED8EBC}" type="sibTrans" cxnId="{AECC0519-5B37-4162-994E-1DAC15A50349}">
      <dgm:prSet/>
      <dgm:spPr/>
      <dgm:t>
        <a:bodyPr/>
        <a:lstStyle/>
        <a:p>
          <a:endParaRPr lang="fr-FR"/>
        </a:p>
      </dgm:t>
    </dgm:pt>
    <dgm:pt modelId="{4206B9B4-CCD7-48A8-B7D2-7BBFF89378D9}">
      <dgm:prSet/>
      <dgm:spPr/>
      <dgm:t>
        <a:bodyPr/>
        <a:lstStyle/>
        <a:p>
          <a:r>
            <a:rPr lang="fr-FR"/>
            <a:t>Paramétrage</a:t>
          </a:r>
        </a:p>
      </dgm:t>
    </dgm:pt>
    <dgm:pt modelId="{56A8DA41-56B3-40F0-A049-D65086DD47BD}" type="parTrans" cxnId="{BD5238ED-BAD3-4C33-9D3E-026B2482C9DE}">
      <dgm:prSet/>
      <dgm:spPr/>
      <dgm:t>
        <a:bodyPr/>
        <a:lstStyle/>
        <a:p>
          <a:endParaRPr lang="fr-FR"/>
        </a:p>
      </dgm:t>
    </dgm:pt>
    <dgm:pt modelId="{74267246-7299-497E-81B1-64DEFB933D55}" type="sibTrans" cxnId="{BD5238ED-BAD3-4C33-9D3E-026B2482C9DE}">
      <dgm:prSet/>
      <dgm:spPr/>
      <dgm:t>
        <a:bodyPr/>
        <a:lstStyle/>
        <a:p>
          <a:endParaRPr lang="fr-FR"/>
        </a:p>
      </dgm:t>
    </dgm:pt>
    <dgm:pt modelId="{084D13AF-4443-4323-80DB-A8F48248511E}">
      <dgm:prSet/>
      <dgm:spPr/>
      <dgm:t>
        <a:bodyPr/>
        <a:lstStyle/>
        <a:p>
          <a:r>
            <a:rPr lang="fr-FR"/>
            <a:t>Intégration des systèmes</a:t>
          </a:r>
        </a:p>
      </dgm:t>
    </dgm:pt>
    <dgm:pt modelId="{7B50F1D7-5EFD-48D0-9F05-062586C5FA6F}" type="parTrans" cxnId="{54B8FC7A-B8BA-4B22-92CE-93CE06452EB0}">
      <dgm:prSet/>
      <dgm:spPr/>
      <dgm:t>
        <a:bodyPr/>
        <a:lstStyle/>
        <a:p>
          <a:endParaRPr lang="fr-FR"/>
        </a:p>
      </dgm:t>
    </dgm:pt>
    <dgm:pt modelId="{FF64E079-8354-49E1-9B82-F56CB52C066F}" type="sibTrans" cxnId="{54B8FC7A-B8BA-4B22-92CE-93CE06452EB0}">
      <dgm:prSet/>
      <dgm:spPr/>
      <dgm:t>
        <a:bodyPr/>
        <a:lstStyle/>
        <a:p>
          <a:endParaRPr lang="fr-FR"/>
        </a:p>
      </dgm:t>
    </dgm:pt>
    <dgm:pt modelId="{826665C1-5DE5-454F-AA1A-21905EE5C37E}">
      <dgm:prSet/>
      <dgm:spPr/>
      <dgm:t>
        <a:bodyPr/>
        <a:lstStyle/>
        <a:p>
          <a:r>
            <a:rPr lang="fr-FR"/>
            <a:t>Tests et validation</a:t>
          </a:r>
        </a:p>
      </dgm:t>
    </dgm:pt>
    <dgm:pt modelId="{AEF7B143-9113-4C7C-891C-E8AFF93B0D71}" type="parTrans" cxnId="{7BD7B104-0CD5-4281-8235-4CC70C26FE2B}">
      <dgm:prSet/>
      <dgm:spPr/>
      <dgm:t>
        <a:bodyPr/>
        <a:lstStyle/>
        <a:p>
          <a:endParaRPr lang="fr-FR"/>
        </a:p>
      </dgm:t>
    </dgm:pt>
    <dgm:pt modelId="{6A96276D-F06A-4E57-B146-4A45994216FD}" type="sibTrans" cxnId="{7BD7B104-0CD5-4281-8235-4CC70C26FE2B}">
      <dgm:prSet/>
      <dgm:spPr/>
      <dgm:t>
        <a:bodyPr/>
        <a:lstStyle/>
        <a:p>
          <a:endParaRPr lang="fr-FR"/>
        </a:p>
      </dgm:t>
    </dgm:pt>
    <dgm:pt modelId="{DA770BB2-7E69-415F-8865-69E496158546}">
      <dgm:prSet/>
      <dgm:spPr/>
      <dgm:t>
        <a:bodyPr/>
        <a:lstStyle/>
        <a:p>
          <a:r>
            <a:rPr lang="fr-FR" b="1"/>
            <a:t>Formation</a:t>
          </a:r>
          <a:r>
            <a:rPr lang="fr-FR"/>
            <a:t> </a:t>
          </a:r>
        </a:p>
      </dgm:t>
    </dgm:pt>
    <dgm:pt modelId="{16D17EA7-6C1C-45E8-A0B7-A6C30C1453CA}" type="parTrans" cxnId="{68A99533-A75D-40D1-958F-BF122A520E76}">
      <dgm:prSet/>
      <dgm:spPr/>
      <dgm:t>
        <a:bodyPr/>
        <a:lstStyle/>
        <a:p>
          <a:endParaRPr lang="fr-FR"/>
        </a:p>
      </dgm:t>
    </dgm:pt>
    <dgm:pt modelId="{B3CC479D-F980-41DA-90F4-62B41A457574}" type="sibTrans" cxnId="{68A99533-A75D-40D1-958F-BF122A520E76}">
      <dgm:prSet/>
      <dgm:spPr/>
      <dgm:t>
        <a:bodyPr/>
        <a:lstStyle/>
        <a:p>
          <a:endParaRPr lang="fr-FR"/>
        </a:p>
      </dgm:t>
    </dgm:pt>
    <dgm:pt modelId="{A87627BC-65C2-4505-B130-3C821C51988C}">
      <dgm:prSet/>
      <dgm:spPr/>
      <dgm:t>
        <a:bodyPr/>
        <a:lstStyle/>
        <a:p>
          <a:r>
            <a:rPr lang="fr-FR"/>
            <a:t>Formation utilisateurs</a:t>
          </a:r>
        </a:p>
      </dgm:t>
    </dgm:pt>
    <dgm:pt modelId="{6E03CD22-102B-49B5-9A5C-1A884AFD8855}" type="parTrans" cxnId="{E55D89FB-61C0-4BF7-9839-A43F28FE83B9}">
      <dgm:prSet/>
      <dgm:spPr/>
      <dgm:t>
        <a:bodyPr/>
        <a:lstStyle/>
        <a:p>
          <a:endParaRPr lang="fr-FR"/>
        </a:p>
      </dgm:t>
    </dgm:pt>
    <dgm:pt modelId="{86422F53-3E6B-42C4-AB91-69925B89FD89}" type="sibTrans" cxnId="{E55D89FB-61C0-4BF7-9839-A43F28FE83B9}">
      <dgm:prSet/>
      <dgm:spPr/>
      <dgm:t>
        <a:bodyPr/>
        <a:lstStyle/>
        <a:p>
          <a:endParaRPr lang="fr-FR"/>
        </a:p>
      </dgm:t>
    </dgm:pt>
    <dgm:pt modelId="{6850B079-1C72-4FA1-8369-7E36A796BFD6}">
      <dgm:prSet/>
      <dgm:spPr/>
      <dgm:t>
        <a:bodyPr/>
        <a:lstStyle/>
        <a:p>
          <a:r>
            <a:rPr lang="fr-FR"/>
            <a:t>Formation administrateurs</a:t>
          </a:r>
        </a:p>
      </dgm:t>
    </dgm:pt>
    <dgm:pt modelId="{4EDFDBC9-1CDD-4DBB-9A92-04322772A0EC}" type="parTrans" cxnId="{41453713-43A1-4D27-9C37-34CF580031BF}">
      <dgm:prSet/>
      <dgm:spPr/>
      <dgm:t>
        <a:bodyPr/>
        <a:lstStyle/>
        <a:p>
          <a:endParaRPr lang="fr-FR"/>
        </a:p>
      </dgm:t>
    </dgm:pt>
    <dgm:pt modelId="{E645F12A-32C5-4915-A351-C9EA604FFE7C}" type="sibTrans" cxnId="{41453713-43A1-4D27-9C37-34CF580031BF}">
      <dgm:prSet/>
      <dgm:spPr/>
      <dgm:t>
        <a:bodyPr/>
        <a:lstStyle/>
        <a:p>
          <a:endParaRPr lang="fr-FR"/>
        </a:p>
      </dgm:t>
    </dgm:pt>
    <dgm:pt modelId="{63F9EC11-A701-47C1-BD45-2AF471B2CEC4}">
      <dgm:prSet/>
      <dgm:spPr/>
      <dgm:t>
        <a:bodyPr/>
        <a:lstStyle/>
        <a:p>
          <a:r>
            <a:rPr lang="fr-FR"/>
            <a:t>Documentation</a:t>
          </a:r>
        </a:p>
      </dgm:t>
    </dgm:pt>
    <dgm:pt modelId="{E1076605-CDFA-4951-9361-6CED9DDFA3A1}" type="parTrans" cxnId="{5E59F239-692F-492C-87E5-49969B39327E}">
      <dgm:prSet/>
      <dgm:spPr/>
      <dgm:t>
        <a:bodyPr/>
        <a:lstStyle/>
        <a:p>
          <a:endParaRPr lang="fr-FR"/>
        </a:p>
      </dgm:t>
    </dgm:pt>
    <dgm:pt modelId="{CBAE1FE6-04C5-4AEA-B784-56161D76FDD2}" type="sibTrans" cxnId="{5E59F239-692F-492C-87E5-49969B39327E}">
      <dgm:prSet/>
      <dgm:spPr/>
      <dgm:t>
        <a:bodyPr/>
        <a:lstStyle/>
        <a:p>
          <a:endParaRPr lang="fr-FR"/>
        </a:p>
      </dgm:t>
    </dgm:pt>
    <dgm:pt modelId="{46A11FAA-B83B-445A-9D6A-1C897F3C2422}">
      <dgm:prSet/>
      <dgm:spPr/>
      <dgm:t>
        <a:bodyPr/>
        <a:lstStyle/>
        <a:p>
          <a:r>
            <a:rPr lang="fr-FR"/>
            <a:t>Transfert de compétences</a:t>
          </a:r>
        </a:p>
      </dgm:t>
    </dgm:pt>
    <dgm:pt modelId="{772324AB-D01D-40B4-9CE6-0288973BC667}" type="parTrans" cxnId="{2525AAC1-934E-4A38-92DA-0278BE1860CD}">
      <dgm:prSet/>
      <dgm:spPr/>
      <dgm:t>
        <a:bodyPr/>
        <a:lstStyle/>
        <a:p>
          <a:endParaRPr lang="fr-FR"/>
        </a:p>
      </dgm:t>
    </dgm:pt>
    <dgm:pt modelId="{06D7A388-6A8B-4BC7-B53D-AFB573C4421C}" type="sibTrans" cxnId="{2525AAC1-934E-4A38-92DA-0278BE1860CD}">
      <dgm:prSet/>
      <dgm:spPr/>
      <dgm:t>
        <a:bodyPr/>
        <a:lstStyle/>
        <a:p>
          <a:endParaRPr lang="fr-FR"/>
        </a:p>
      </dgm:t>
    </dgm:pt>
    <dgm:pt modelId="{7C03DB74-EC65-4498-AC2A-194D32DBB817}">
      <dgm:prSet/>
      <dgm:spPr/>
      <dgm:t>
        <a:bodyPr/>
        <a:lstStyle/>
        <a:p>
          <a:r>
            <a:rPr lang="fr-FR" b="1"/>
            <a:t>Support et évolution</a:t>
          </a:r>
          <a:r>
            <a:rPr lang="fr-FR"/>
            <a:t> </a:t>
          </a:r>
        </a:p>
      </dgm:t>
    </dgm:pt>
    <dgm:pt modelId="{BB8E0B4E-AC05-4715-8C87-C5C22C3431CE}" type="parTrans" cxnId="{5C5E90DF-A3B3-47A8-B03C-D469FFCDADBF}">
      <dgm:prSet/>
      <dgm:spPr/>
      <dgm:t>
        <a:bodyPr/>
        <a:lstStyle/>
        <a:p>
          <a:endParaRPr lang="fr-FR"/>
        </a:p>
      </dgm:t>
    </dgm:pt>
    <dgm:pt modelId="{51CFE474-FD34-498C-989D-98AE20130391}" type="sibTrans" cxnId="{5C5E90DF-A3B3-47A8-B03C-D469FFCDADBF}">
      <dgm:prSet/>
      <dgm:spPr/>
      <dgm:t>
        <a:bodyPr/>
        <a:lstStyle/>
        <a:p>
          <a:endParaRPr lang="fr-FR"/>
        </a:p>
      </dgm:t>
    </dgm:pt>
    <dgm:pt modelId="{2E1D9534-2842-40D3-9CEC-C979B01F824F}">
      <dgm:prSet/>
      <dgm:spPr/>
      <dgm:t>
        <a:bodyPr/>
        <a:lstStyle/>
        <a:p>
          <a:r>
            <a:rPr lang="fr-FR"/>
            <a:t>Assistance technique</a:t>
          </a:r>
        </a:p>
      </dgm:t>
    </dgm:pt>
    <dgm:pt modelId="{999CA38F-1648-435F-A4D9-F6C2B4386732}" type="parTrans" cxnId="{14BFE936-A155-4E44-8CE9-8FCC31C62999}">
      <dgm:prSet/>
      <dgm:spPr/>
      <dgm:t>
        <a:bodyPr/>
        <a:lstStyle/>
        <a:p>
          <a:endParaRPr lang="fr-FR"/>
        </a:p>
      </dgm:t>
    </dgm:pt>
    <dgm:pt modelId="{CBC454BB-5CA7-4CAB-89E3-5D38CFAC1656}" type="sibTrans" cxnId="{14BFE936-A155-4E44-8CE9-8FCC31C62999}">
      <dgm:prSet/>
      <dgm:spPr/>
      <dgm:t>
        <a:bodyPr/>
        <a:lstStyle/>
        <a:p>
          <a:endParaRPr lang="fr-FR"/>
        </a:p>
      </dgm:t>
    </dgm:pt>
    <dgm:pt modelId="{D67FDF4D-1BC5-4DB9-8705-F8CE67B640A0}">
      <dgm:prSet/>
      <dgm:spPr/>
      <dgm:t>
        <a:bodyPr/>
        <a:lstStyle/>
        <a:p>
          <a:r>
            <a:rPr lang="fr-FR"/>
            <a:t>Maintenance préventive</a:t>
          </a:r>
        </a:p>
      </dgm:t>
    </dgm:pt>
    <dgm:pt modelId="{3178E5C6-F95A-4B1A-A643-DE9F64FECBB8}" type="parTrans" cxnId="{869B0EE5-EB5A-42E7-ABB8-EB5E06AE06F8}">
      <dgm:prSet/>
      <dgm:spPr/>
      <dgm:t>
        <a:bodyPr/>
        <a:lstStyle/>
        <a:p>
          <a:endParaRPr lang="fr-FR"/>
        </a:p>
      </dgm:t>
    </dgm:pt>
    <dgm:pt modelId="{672403D9-AECE-4DF5-8209-DF391F17226D}" type="sibTrans" cxnId="{869B0EE5-EB5A-42E7-ABB8-EB5E06AE06F8}">
      <dgm:prSet/>
      <dgm:spPr/>
      <dgm:t>
        <a:bodyPr/>
        <a:lstStyle/>
        <a:p>
          <a:endParaRPr lang="fr-FR"/>
        </a:p>
      </dgm:t>
    </dgm:pt>
    <dgm:pt modelId="{C04297B1-FED7-4927-8DD3-8ADB2F82C9BF}">
      <dgm:prSet/>
      <dgm:spPr/>
      <dgm:t>
        <a:bodyPr/>
        <a:lstStyle/>
        <a:p>
          <a:r>
            <a:rPr lang="fr-FR"/>
            <a:t>Mises à jour</a:t>
          </a:r>
        </a:p>
      </dgm:t>
    </dgm:pt>
    <dgm:pt modelId="{28A08759-981F-423F-946A-5DA7F75FC748}" type="parTrans" cxnId="{56139583-EE53-4467-85B2-F49ECB3E7E63}">
      <dgm:prSet/>
      <dgm:spPr/>
      <dgm:t>
        <a:bodyPr/>
        <a:lstStyle/>
        <a:p>
          <a:endParaRPr lang="fr-FR"/>
        </a:p>
      </dgm:t>
    </dgm:pt>
    <dgm:pt modelId="{D3E074BD-2AEA-465A-943A-37C4C737A430}" type="sibTrans" cxnId="{56139583-EE53-4467-85B2-F49ECB3E7E63}">
      <dgm:prSet/>
      <dgm:spPr/>
      <dgm:t>
        <a:bodyPr/>
        <a:lstStyle/>
        <a:p>
          <a:endParaRPr lang="fr-FR"/>
        </a:p>
      </dgm:t>
    </dgm:pt>
    <dgm:pt modelId="{79DD1745-D0ED-4DD7-AE09-135087C69F2B}">
      <dgm:prSet/>
      <dgm:spPr/>
      <dgm:t>
        <a:bodyPr/>
        <a:lstStyle/>
        <a:p>
          <a:r>
            <a:rPr lang="fr-FR"/>
            <a:t>Optimisation continue</a:t>
          </a:r>
        </a:p>
      </dgm:t>
    </dgm:pt>
    <dgm:pt modelId="{3F91E903-15BA-4A44-9DC9-1B8B7DC075CB}" type="parTrans" cxnId="{A668E3A7-6D4B-4502-9F46-16715312B861}">
      <dgm:prSet/>
      <dgm:spPr/>
      <dgm:t>
        <a:bodyPr/>
        <a:lstStyle/>
        <a:p>
          <a:endParaRPr lang="fr-FR"/>
        </a:p>
      </dgm:t>
    </dgm:pt>
    <dgm:pt modelId="{D8089194-8C7A-4746-A04F-E002753096F4}" type="sibTrans" cxnId="{A668E3A7-6D4B-4502-9F46-16715312B861}">
      <dgm:prSet/>
      <dgm:spPr/>
      <dgm:t>
        <a:bodyPr/>
        <a:lstStyle/>
        <a:p>
          <a:endParaRPr lang="fr-FR"/>
        </a:p>
      </dgm:t>
    </dgm:pt>
    <dgm:pt modelId="{7C3A41EA-0992-4A10-910E-0CC7344EFA67}" type="pres">
      <dgm:prSet presAssocID="{48B858D3-AB9B-419D-8900-0D6890382D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A55185-9C86-42DF-BBE0-697BB32A8156}" type="pres">
      <dgm:prSet presAssocID="{0460D579-CAD6-4637-AC58-DD56B5AEE7B6}" presName="root" presStyleCnt="0"/>
      <dgm:spPr/>
    </dgm:pt>
    <dgm:pt modelId="{F86564E6-73C4-4934-92B5-893B8D999735}" type="pres">
      <dgm:prSet presAssocID="{0460D579-CAD6-4637-AC58-DD56B5AEE7B6}" presName="rootComposite" presStyleCnt="0"/>
      <dgm:spPr/>
    </dgm:pt>
    <dgm:pt modelId="{3446A876-7D47-408C-B72F-078ACCA6B6CF}" type="pres">
      <dgm:prSet presAssocID="{0460D579-CAD6-4637-AC58-DD56B5AEE7B6}" presName="rootText" presStyleLbl="node1" presStyleIdx="0" presStyleCnt="4"/>
      <dgm:spPr/>
    </dgm:pt>
    <dgm:pt modelId="{2B4FCE51-421C-496C-8F72-A58EAA13BDE0}" type="pres">
      <dgm:prSet presAssocID="{0460D579-CAD6-4637-AC58-DD56B5AEE7B6}" presName="rootConnector" presStyleLbl="node1" presStyleIdx="0" presStyleCnt="4"/>
      <dgm:spPr/>
    </dgm:pt>
    <dgm:pt modelId="{1AA64F9C-0545-4369-A9D6-9C2D3E7EB379}" type="pres">
      <dgm:prSet presAssocID="{0460D579-CAD6-4637-AC58-DD56B5AEE7B6}" presName="childShape" presStyleCnt="0"/>
      <dgm:spPr/>
    </dgm:pt>
    <dgm:pt modelId="{CE555D26-FD8B-4D5E-B055-6154B25F69FB}" type="pres">
      <dgm:prSet presAssocID="{19594E08-3171-45A0-8B0A-C3B7041C1BC3}" presName="Name13" presStyleLbl="parChTrans1D2" presStyleIdx="0" presStyleCnt="16"/>
      <dgm:spPr/>
    </dgm:pt>
    <dgm:pt modelId="{112B805A-A1FD-4D50-B6C8-BED5FF7714E7}" type="pres">
      <dgm:prSet presAssocID="{6A0E94FC-EF1B-4066-83F9-B8F84DAFD4CD}" presName="childText" presStyleLbl="bgAcc1" presStyleIdx="0" presStyleCnt="16">
        <dgm:presLayoutVars>
          <dgm:bulletEnabled val="1"/>
        </dgm:presLayoutVars>
      </dgm:prSet>
      <dgm:spPr/>
    </dgm:pt>
    <dgm:pt modelId="{D9B01AC2-385C-402D-8FCE-3EC116BB5AA4}" type="pres">
      <dgm:prSet presAssocID="{40F97341-778A-4AE0-B5AE-5EA9B00FB4CA}" presName="Name13" presStyleLbl="parChTrans1D2" presStyleIdx="1" presStyleCnt="16"/>
      <dgm:spPr/>
    </dgm:pt>
    <dgm:pt modelId="{99CDC65D-E3B6-4A5F-8E3D-FFC4853DFBCD}" type="pres">
      <dgm:prSet presAssocID="{10FABD5E-83DF-433D-819E-5AE1FCC22ADC}" presName="childText" presStyleLbl="bgAcc1" presStyleIdx="1" presStyleCnt="16">
        <dgm:presLayoutVars>
          <dgm:bulletEnabled val="1"/>
        </dgm:presLayoutVars>
      </dgm:prSet>
      <dgm:spPr/>
    </dgm:pt>
    <dgm:pt modelId="{EE374266-D407-407D-94E7-892C551E5FBF}" type="pres">
      <dgm:prSet presAssocID="{DD3B7973-465A-40BC-809C-2D8655BC7486}" presName="Name13" presStyleLbl="parChTrans1D2" presStyleIdx="2" presStyleCnt="16"/>
      <dgm:spPr/>
    </dgm:pt>
    <dgm:pt modelId="{90DFF21E-2791-46CC-BC3F-69D3CAA68F02}" type="pres">
      <dgm:prSet presAssocID="{A1FA1DDC-B4A6-4205-8253-41F2CA242EE9}" presName="childText" presStyleLbl="bgAcc1" presStyleIdx="2" presStyleCnt="16">
        <dgm:presLayoutVars>
          <dgm:bulletEnabled val="1"/>
        </dgm:presLayoutVars>
      </dgm:prSet>
      <dgm:spPr/>
    </dgm:pt>
    <dgm:pt modelId="{B990CAC6-786B-4571-A036-21E6DCEB7BE3}" type="pres">
      <dgm:prSet presAssocID="{9188AF42-176C-40DA-8685-6504A5D37355}" presName="Name13" presStyleLbl="parChTrans1D2" presStyleIdx="3" presStyleCnt="16"/>
      <dgm:spPr/>
    </dgm:pt>
    <dgm:pt modelId="{618345DB-0D7F-4C32-B09D-B6482C7A1BEC}" type="pres">
      <dgm:prSet presAssocID="{7DB2EFB6-9BC2-4C7D-9730-E650EE6F7374}" presName="childText" presStyleLbl="bgAcc1" presStyleIdx="3" presStyleCnt="16">
        <dgm:presLayoutVars>
          <dgm:bulletEnabled val="1"/>
        </dgm:presLayoutVars>
      </dgm:prSet>
      <dgm:spPr/>
    </dgm:pt>
    <dgm:pt modelId="{F49237BD-F913-4CB3-9BD9-E9E8195725D7}" type="pres">
      <dgm:prSet presAssocID="{77782744-9CF1-4CE5-80BC-CF7B82336CA3}" presName="root" presStyleCnt="0"/>
      <dgm:spPr/>
    </dgm:pt>
    <dgm:pt modelId="{61B4DD48-54B4-4756-9125-AAFBBDF7AFDB}" type="pres">
      <dgm:prSet presAssocID="{77782744-9CF1-4CE5-80BC-CF7B82336CA3}" presName="rootComposite" presStyleCnt="0"/>
      <dgm:spPr/>
    </dgm:pt>
    <dgm:pt modelId="{76AB8512-D606-4B5A-88A7-29F806F3F321}" type="pres">
      <dgm:prSet presAssocID="{77782744-9CF1-4CE5-80BC-CF7B82336CA3}" presName="rootText" presStyleLbl="node1" presStyleIdx="1" presStyleCnt="4"/>
      <dgm:spPr/>
    </dgm:pt>
    <dgm:pt modelId="{91562F7D-2674-4AD1-9764-79C92C0F3C6F}" type="pres">
      <dgm:prSet presAssocID="{77782744-9CF1-4CE5-80BC-CF7B82336CA3}" presName="rootConnector" presStyleLbl="node1" presStyleIdx="1" presStyleCnt="4"/>
      <dgm:spPr/>
    </dgm:pt>
    <dgm:pt modelId="{8DF60CED-C844-4B3B-8C71-62992F50940D}" type="pres">
      <dgm:prSet presAssocID="{77782744-9CF1-4CE5-80BC-CF7B82336CA3}" presName="childShape" presStyleCnt="0"/>
      <dgm:spPr/>
    </dgm:pt>
    <dgm:pt modelId="{06905D8C-B2FC-4CDD-9284-69F66E7069BA}" type="pres">
      <dgm:prSet presAssocID="{0B87661C-1743-4D0D-92F8-1827D9E37515}" presName="Name13" presStyleLbl="parChTrans1D2" presStyleIdx="4" presStyleCnt="16"/>
      <dgm:spPr/>
    </dgm:pt>
    <dgm:pt modelId="{DFDEED72-E2FA-41C2-8A5F-B69628097B59}" type="pres">
      <dgm:prSet presAssocID="{10AB5BC7-ED56-4855-9FA8-7D496AFFAD16}" presName="childText" presStyleLbl="bgAcc1" presStyleIdx="4" presStyleCnt="16">
        <dgm:presLayoutVars>
          <dgm:bulletEnabled val="1"/>
        </dgm:presLayoutVars>
      </dgm:prSet>
      <dgm:spPr/>
    </dgm:pt>
    <dgm:pt modelId="{AA2AF6CD-CCDA-4A90-B654-3FD8497F2958}" type="pres">
      <dgm:prSet presAssocID="{56A8DA41-56B3-40F0-A049-D65086DD47BD}" presName="Name13" presStyleLbl="parChTrans1D2" presStyleIdx="5" presStyleCnt="16"/>
      <dgm:spPr/>
    </dgm:pt>
    <dgm:pt modelId="{323093D1-ECA6-4517-8F9F-D3E58BEBFA47}" type="pres">
      <dgm:prSet presAssocID="{4206B9B4-CCD7-48A8-B7D2-7BBFF89378D9}" presName="childText" presStyleLbl="bgAcc1" presStyleIdx="5" presStyleCnt="16">
        <dgm:presLayoutVars>
          <dgm:bulletEnabled val="1"/>
        </dgm:presLayoutVars>
      </dgm:prSet>
      <dgm:spPr/>
    </dgm:pt>
    <dgm:pt modelId="{2AC6B8B6-475F-4F68-8E7E-067E8407F9DB}" type="pres">
      <dgm:prSet presAssocID="{7B50F1D7-5EFD-48D0-9F05-062586C5FA6F}" presName="Name13" presStyleLbl="parChTrans1D2" presStyleIdx="6" presStyleCnt="16"/>
      <dgm:spPr/>
    </dgm:pt>
    <dgm:pt modelId="{75F34578-2415-42EC-841A-14179AFFF0BE}" type="pres">
      <dgm:prSet presAssocID="{084D13AF-4443-4323-80DB-A8F48248511E}" presName="childText" presStyleLbl="bgAcc1" presStyleIdx="6" presStyleCnt="16">
        <dgm:presLayoutVars>
          <dgm:bulletEnabled val="1"/>
        </dgm:presLayoutVars>
      </dgm:prSet>
      <dgm:spPr/>
    </dgm:pt>
    <dgm:pt modelId="{BD44F96C-DE5E-400B-8FD6-1B2582296F0F}" type="pres">
      <dgm:prSet presAssocID="{AEF7B143-9113-4C7C-891C-E8AFF93B0D71}" presName="Name13" presStyleLbl="parChTrans1D2" presStyleIdx="7" presStyleCnt="16"/>
      <dgm:spPr/>
    </dgm:pt>
    <dgm:pt modelId="{7C90A392-429C-4BC3-B153-16539ACAB6C8}" type="pres">
      <dgm:prSet presAssocID="{826665C1-5DE5-454F-AA1A-21905EE5C37E}" presName="childText" presStyleLbl="bgAcc1" presStyleIdx="7" presStyleCnt="16">
        <dgm:presLayoutVars>
          <dgm:bulletEnabled val="1"/>
        </dgm:presLayoutVars>
      </dgm:prSet>
      <dgm:spPr/>
    </dgm:pt>
    <dgm:pt modelId="{31B82F23-D302-4B5D-BC3E-28C01125485E}" type="pres">
      <dgm:prSet presAssocID="{DA770BB2-7E69-415F-8865-69E496158546}" presName="root" presStyleCnt="0"/>
      <dgm:spPr/>
    </dgm:pt>
    <dgm:pt modelId="{F7EBA511-9AF9-44F6-9F89-92AF7BA6074C}" type="pres">
      <dgm:prSet presAssocID="{DA770BB2-7E69-415F-8865-69E496158546}" presName="rootComposite" presStyleCnt="0"/>
      <dgm:spPr/>
    </dgm:pt>
    <dgm:pt modelId="{5DCE876A-866F-4F0B-9D08-29850F720EBB}" type="pres">
      <dgm:prSet presAssocID="{DA770BB2-7E69-415F-8865-69E496158546}" presName="rootText" presStyleLbl="node1" presStyleIdx="2" presStyleCnt="4"/>
      <dgm:spPr/>
    </dgm:pt>
    <dgm:pt modelId="{07895372-5912-43DF-8591-7683FD108632}" type="pres">
      <dgm:prSet presAssocID="{DA770BB2-7E69-415F-8865-69E496158546}" presName="rootConnector" presStyleLbl="node1" presStyleIdx="2" presStyleCnt="4"/>
      <dgm:spPr/>
    </dgm:pt>
    <dgm:pt modelId="{771D7F66-D04C-452D-87AA-43A8F3661F4F}" type="pres">
      <dgm:prSet presAssocID="{DA770BB2-7E69-415F-8865-69E496158546}" presName="childShape" presStyleCnt="0"/>
      <dgm:spPr/>
    </dgm:pt>
    <dgm:pt modelId="{E127DCF0-1D30-493D-8F01-FEC3A64D3A5F}" type="pres">
      <dgm:prSet presAssocID="{6E03CD22-102B-49B5-9A5C-1A884AFD8855}" presName="Name13" presStyleLbl="parChTrans1D2" presStyleIdx="8" presStyleCnt="16"/>
      <dgm:spPr/>
    </dgm:pt>
    <dgm:pt modelId="{4A49F35F-C376-4034-8E7C-A2DF03661FA8}" type="pres">
      <dgm:prSet presAssocID="{A87627BC-65C2-4505-B130-3C821C51988C}" presName="childText" presStyleLbl="bgAcc1" presStyleIdx="8" presStyleCnt="16">
        <dgm:presLayoutVars>
          <dgm:bulletEnabled val="1"/>
        </dgm:presLayoutVars>
      </dgm:prSet>
      <dgm:spPr/>
    </dgm:pt>
    <dgm:pt modelId="{E8A5BC94-D8B0-4DA3-A2FA-66A902EDBC16}" type="pres">
      <dgm:prSet presAssocID="{4EDFDBC9-1CDD-4DBB-9A92-04322772A0EC}" presName="Name13" presStyleLbl="parChTrans1D2" presStyleIdx="9" presStyleCnt="16"/>
      <dgm:spPr/>
    </dgm:pt>
    <dgm:pt modelId="{C908A07C-2787-4C35-9264-964EE6BE8B2E}" type="pres">
      <dgm:prSet presAssocID="{6850B079-1C72-4FA1-8369-7E36A796BFD6}" presName="childText" presStyleLbl="bgAcc1" presStyleIdx="9" presStyleCnt="16">
        <dgm:presLayoutVars>
          <dgm:bulletEnabled val="1"/>
        </dgm:presLayoutVars>
      </dgm:prSet>
      <dgm:spPr/>
    </dgm:pt>
    <dgm:pt modelId="{09823F10-177C-40B2-9665-7898E546634C}" type="pres">
      <dgm:prSet presAssocID="{E1076605-CDFA-4951-9361-6CED9DDFA3A1}" presName="Name13" presStyleLbl="parChTrans1D2" presStyleIdx="10" presStyleCnt="16"/>
      <dgm:spPr/>
    </dgm:pt>
    <dgm:pt modelId="{C3A3BFD3-44CF-418B-94E8-96BE3B885EFA}" type="pres">
      <dgm:prSet presAssocID="{63F9EC11-A701-47C1-BD45-2AF471B2CEC4}" presName="childText" presStyleLbl="bgAcc1" presStyleIdx="10" presStyleCnt="16">
        <dgm:presLayoutVars>
          <dgm:bulletEnabled val="1"/>
        </dgm:presLayoutVars>
      </dgm:prSet>
      <dgm:spPr/>
    </dgm:pt>
    <dgm:pt modelId="{D08C3EC0-9185-44AC-AC21-E039CDA767A5}" type="pres">
      <dgm:prSet presAssocID="{772324AB-D01D-40B4-9CE6-0288973BC667}" presName="Name13" presStyleLbl="parChTrans1D2" presStyleIdx="11" presStyleCnt="16"/>
      <dgm:spPr/>
    </dgm:pt>
    <dgm:pt modelId="{997E58DF-76B3-4C6B-90B8-43FCEFCB9CD9}" type="pres">
      <dgm:prSet presAssocID="{46A11FAA-B83B-445A-9D6A-1C897F3C2422}" presName="childText" presStyleLbl="bgAcc1" presStyleIdx="11" presStyleCnt="16">
        <dgm:presLayoutVars>
          <dgm:bulletEnabled val="1"/>
        </dgm:presLayoutVars>
      </dgm:prSet>
      <dgm:spPr/>
    </dgm:pt>
    <dgm:pt modelId="{BC1AEF44-7E0D-4CBC-A009-42D0C45443C4}" type="pres">
      <dgm:prSet presAssocID="{7C03DB74-EC65-4498-AC2A-194D32DBB817}" presName="root" presStyleCnt="0"/>
      <dgm:spPr/>
    </dgm:pt>
    <dgm:pt modelId="{12B27529-B0E9-45E7-95AE-8CB86502871C}" type="pres">
      <dgm:prSet presAssocID="{7C03DB74-EC65-4498-AC2A-194D32DBB817}" presName="rootComposite" presStyleCnt="0"/>
      <dgm:spPr/>
    </dgm:pt>
    <dgm:pt modelId="{7286A989-BDD6-4C76-93F0-0DDF242ACDDF}" type="pres">
      <dgm:prSet presAssocID="{7C03DB74-EC65-4498-AC2A-194D32DBB817}" presName="rootText" presStyleLbl="node1" presStyleIdx="3" presStyleCnt="4"/>
      <dgm:spPr/>
    </dgm:pt>
    <dgm:pt modelId="{89DA7C28-830F-4C6E-A041-AB400B868CE8}" type="pres">
      <dgm:prSet presAssocID="{7C03DB74-EC65-4498-AC2A-194D32DBB817}" presName="rootConnector" presStyleLbl="node1" presStyleIdx="3" presStyleCnt="4"/>
      <dgm:spPr/>
    </dgm:pt>
    <dgm:pt modelId="{F3CAE96F-D2CF-4F79-973C-8B489086D100}" type="pres">
      <dgm:prSet presAssocID="{7C03DB74-EC65-4498-AC2A-194D32DBB817}" presName="childShape" presStyleCnt="0"/>
      <dgm:spPr/>
    </dgm:pt>
    <dgm:pt modelId="{DCB8D628-323D-41D8-B39D-BF79FADB5C0F}" type="pres">
      <dgm:prSet presAssocID="{999CA38F-1648-435F-A4D9-F6C2B4386732}" presName="Name13" presStyleLbl="parChTrans1D2" presStyleIdx="12" presStyleCnt="16"/>
      <dgm:spPr/>
    </dgm:pt>
    <dgm:pt modelId="{A7519EEB-9A10-418C-9CF3-140933671DB9}" type="pres">
      <dgm:prSet presAssocID="{2E1D9534-2842-40D3-9CEC-C979B01F824F}" presName="childText" presStyleLbl="bgAcc1" presStyleIdx="12" presStyleCnt="16">
        <dgm:presLayoutVars>
          <dgm:bulletEnabled val="1"/>
        </dgm:presLayoutVars>
      </dgm:prSet>
      <dgm:spPr/>
    </dgm:pt>
    <dgm:pt modelId="{727B9116-B93C-4CFB-88EB-3451D0E7E08B}" type="pres">
      <dgm:prSet presAssocID="{3178E5C6-F95A-4B1A-A643-DE9F64FECBB8}" presName="Name13" presStyleLbl="parChTrans1D2" presStyleIdx="13" presStyleCnt="16"/>
      <dgm:spPr/>
    </dgm:pt>
    <dgm:pt modelId="{34FFCDE1-BAD0-4C79-9299-6538C5DF4003}" type="pres">
      <dgm:prSet presAssocID="{D67FDF4D-1BC5-4DB9-8705-F8CE67B640A0}" presName="childText" presStyleLbl="bgAcc1" presStyleIdx="13" presStyleCnt="16">
        <dgm:presLayoutVars>
          <dgm:bulletEnabled val="1"/>
        </dgm:presLayoutVars>
      </dgm:prSet>
      <dgm:spPr/>
    </dgm:pt>
    <dgm:pt modelId="{9E2D7D61-FFC1-4D47-8EA1-60A15AB4C530}" type="pres">
      <dgm:prSet presAssocID="{28A08759-981F-423F-946A-5DA7F75FC748}" presName="Name13" presStyleLbl="parChTrans1D2" presStyleIdx="14" presStyleCnt="16"/>
      <dgm:spPr/>
    </dgm:pt>
    <dgm:pt modelId="{3FFD1B57-9724-4B48-BDB5-19E29185257A}" type="pres">
      <dgm:prSet presAssocID="{C04297B1-FED7-4927-8DD3-8ADB2F82C9BF}" presName="childText" presStyleLbl="bgAcc1" presStyleIdx="14" presStyleCnt="16">
        <dgm:presLayoutVars>
          <dgm:bulletEnabled val="1"/>
        </dgm:presLayoutVars>
      </dgm:prSet>
      <dgm:spPr/>
    </dgm:pt>
    <dgm:pt modelId="{0903830A-FD7C-42EC-ACCE-55F6B718A995}" type="pres">
      <dgm:prSet presAssocID="{3F91E903-15BA-4A44-9DC9-1B8B7DC075CB}" presName="Name13" presStyleLbl="parChTrans1D2" presStyleIdx="15" presStyleCnt="16"/>
      <dgm:spPr/>
    </dgm:pt>
    <dgm:pt modelId="{2F440B7D-3DC3-42B4-84C0-270FAEC57A2D}" type="pres">
      <dgm:prSet presAssocID="{79DD1745-D0ED-4DD7-AE09-135087C69F2B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D93F3700-9144-4042-ADA6-D7D96A8948BD}" type="presOf" srcId="{6850B079-1C72-4FA1-8369-7E36A796BFD6}" destId="{C908A07C-2787-4C35-9264-964EE6BE8B2E}" srcOrd="0" destOrd="0" presId="urn:microsoft.com/office/officeart/2005/8/layout/hierarchy3"/>
    <dgm:cxn modelId="{C5DCBF01-585E-4E21-AAAD-ABDEF1371345}" srcId="{0460D579-CAD6-4637-AC58-DD56B5AEE7B6}" destId="{6A0E94FC-EF1B-4066-83F9-B8F84DAFD4CD}" srcOrd="0" destOrd="0" parTransId="{19594E08-3171-45A0-8B0A-C3B7041C1BC3}" sibTransId="{1D5AEC02-1561-4837-9DD9-B9CA7EA087F2}"/>
    <dgm:cxn modelId="{7BD7B104-0CD5-4281-8235-4CC70C26FE2B}" srcId="{77782744-9CF1-4CE5-80BC-CF7B82336CA3}" destId="{826665C1-5DE5-454F-AA1A-21905EE5C37E}" srcOrd="3" destOrd="0" parTransId="{AEF7B143-9113-4C7C-891C-E8AFF93B0D71}" sibTransId="{6A96276D-F06A-4E57-B146-4A45994216FD}"/>
    <dgm:cxn modelId="{41453713-43A1-4D27-9C37-34CF580031BF}" srcId="{DA770BB2-7E69-415F-8865-69E496158546}" destId="{6850B079-1C72-4FA1-8369-7E36A796BFD6}" srcOrd="1" destOrd="0" parTransId="{4EDFDBC9-1CDD-4DBB-9A92-04322772A0EC}" sibTransId="{E645F12A-32C5-4915-A351-C9EA604FFE7C}"/>
    <dgm:cxn modelId="{25FB3B14-4734-4FA8-BB62-8BD8E55B6112}" type="presOf" srcId="{DA770BB2-7E69-415F-8865-69E496158546}" destId="{5DCE876A-866F-4F0B-9D08-29850F720EBB}" srcOrd="0" destOrd="0" presId="urn:microsoft.com/office/officeart/2005/8/layout/hierarchy3"/>
    <dgm:cxn modelId="{712BEA15-A8A9-4D8B-9900-EC64038FFB69}" type="presOf" srcId="{7B50F1D7-5EFD-48D0-9F05-062586C5FA6F}" destId="{2AC6B8B6-475F-4F68-8E7E-067E8407F9DB}" srcOrd="0" destOrd="0" presId="urn:microsoft.com/office/officeart/2005/8/layout/hierarchy3"/>
    <dgm:cxn modelId="{AECC0519-5B37-4162-994E-1DAC15A50349}" srcId="{77782744-9CF1-4CE5-80BC-CF7B82336CA3}" destId="{10AB5BC7-ED56-4855-9FA8-7D496AFFAD16}" srcOrd="0" destOrd="0" parTransId="{0B87661C-1743-4D0D-92F8-1827D9E37515}" sibTransId="{07524E15-0FF4-484B-ABAC-89F0E8ED8EBC}"/>
    <dgm:cxn modelId="{1692811B-008F-42D9-8FB4-59170C9569BD}" type="presOf" srcId="{AEF7B143-9113-4C7C-891C-E8AFF93B0D71}" destId="{BD44F96C-DE5E-400B-8FD6-1B2582296F0F}" srcOrd="0" destOrd="0" presId="urn:microsoft.com/office/officeart/2005/8/layout/hierarchy3"/>
    <dgm:cxn modelId="{776D451D-5A9F-4849-AA20-1E559A30037A}" type="presOf" srcId="{77782744-9CF1-4CE5-80BC-CF7B82336CA3}" destId="{91562F7D-2674-4AD1-9764-79C92C0F3C6F}" srcOrd="1" destOrd="0" presId="urn:microsoft.com/office/officeart/2005/8/layout/hierarchy3"/>
    <dgm:cxn modelId="{4B3FB525-D288-480D-9974-936B54312645}" type="presOf" srcId="{0B87661C-1743-4D0D-92F8-1827D9E37515}" destId="{06905D8C-B2FC-4CDD-9284-69F66E7069BA}" srcOrd="0" destOrd="0" presId="urn:microsoft.com/office/officeart/2005/8/layout/hierarchy3"/>
    <dgm:cxn modelId="{11D87726-2156-4E32-9F0B-332C078DCAC6}" srcId="{0460D579-CAD6-4637-AC58-DD56B5AEE7B6}" destId="{A1FA1DDC-B4A6-4205-8253-41F2CA242EE9}" srcOrd="2" destOrd="0" parTransId="{DD3B7973-465A-40BC-809C-2D8655BC7486}" sibTransId="{EFC6231D-1DCD-45D5-9873-9F1CA5691941}"/>
    <dgm:cxn modelId="{68A99533-A75D-40D1-958F-BF122A520E76}" srcId="{48B858D3-AB9B-419D-8900-0D6890382DA2}" destId="{DA770BB2-7E69-415F-8865-69E496158546}" srcOrd="2" destOrd="0" parTransId="{16D17EA7-6C1C-45E8-A0B7-A6C30C1453CA}" sibTransId="{B3CC479D-F980-41DA-90F4-62B41A457574}"/>
    <dgm:cxn modelId="{77E8D933-A769-4CE7-9F02-06BC94EB95E1}" type="presOf" srcId="{2E1D9534-2842-40D3-9CEC-C979B01F824F}" destId="{A7519EEB-9A10-418C-9CF3-140933671DB9}" srcOrd="0" destOrd="0" presId="urn:microsoft.com/office/officeart/2005/8/layout/hierarchy3"/>
    <dgm:cxn modelId="{14BFE936-A155-4E44-8CE9-8FCC31C62999}" srcId="{7C03DB74-EC65-4498-AC2A-194D32DBB817}" destId="{2E1D9534-2842-40D3-9CEC-C979B01F824F}" srcOrd="0" destOrd="0" parTransId="{999CA38F-1648-435F-A4D9-F6C2B4386732}" sibTransId="{CBC454BB-5CA7-4CAB-89E3-5D38CFAC1656}"/>
    <dgm:cxn modelId="{5E59F239-692F-492C-87E5-49969B39327E}" srcId="{DA770BB2-7E69-415F-8865-69E496158546}" destId="{63F9EC11-A701-47C1-BD45-2AF471B2CEC4}" srcOrd="2" destOrd="0" parTransId="{E1076605-CDFA-4951-9361-6CED9DDFA3A1}" sibTransId="{CBAE1FE6-04C5-4AEA-B784-56161D76FDD2}"/>
    <dgm:cxn modelId="{166DB23F-02CA-4FAE-A15A-F9B091987408}" type="presOf" srcId="{77782744-9CF1-4CE5-80BC-CF7B82336CA3}" destId="{76AB8512-D606-4B5A-88A7-29F806F3F321}" srcOrd="0" destOrd="0" presId="urn:microsoft.com/office/officeart/2005/8/layout/hierarchy3"/>
    <dgm:cxn modelId="{C84E7B5C-AF24-479C-82D2-AB527A88D8D3}" type="presOf" srcId="{826665C1-5DE5-454F-AA1A-21905EE5C37E}" destId="{7C90A392-429C-4BC3-B153-16539ACAB6C8}" srcOrd="0" destOrd="0" presId="urn:microsoft.com/office/officeart/2005/8/layout/hierarchy3"/>
    <dgm:cxn modelId="{DA0D8941-8684-4142-9F04-F56764C0B0C1}" type="presOf" srcId="{63F9EC11-A701-47C1-BD45-2AF471B2CEC4}" destId="{C3A3BFD3-44CF-418B-94E8-96BE3B885EFA}" srcOrd="0" destOrd="0" presId="urn:microsoft.com/office/officeart/2005/8/layout/hierarchy3"/>
    <dgm:cxn modelId="{AC712642-4AF8-4442-82CA-E4E0E5A6BDCB}" type="presOf" srcId="{79DD1745-D0ED-4DD7-AE09-135087C69F2B}" destId="{2F440B7D-3DC3-42B4-84C0-270FAEC57A2D}" srcOrd="0" destOrd="0" presId="urn:microsoft.com/office/officeart/2005/8/layout/hierarchy3"/>
    <dgm:cxn modelId="{EAC77D62-1BBF-4AEC-B185-8B97900A16EB}" type="presOf" srcId="{7C03DB74-EC65-4498-AC2A-194D32DBB817}" destId="{7286A989-BDD6-4C76-93F0-0DDF242ACDDF}" srcOrd="0" destOrd="0" presId="urn:microsoft.com/office/officeart/2005/8/layout/hierarchy3"/>
    <dgm:cxn modelId="{527CD350-5A83-4466-9B6B-11CDB855FDDD}" srcId="{0460D579-CAD6-4637-AC58-DD56B5AEE7B6}" destId="{7DB2EFB6-9BC2-4C7D-9730-E650EE6F7374}" srcOrd="3" destOrd="0" parTransId="{9188AF42-176C-40DA-8685-6504A5D37355}" sibTransId="{69905784-1381-4BFC-907C-820E6BDC5CB7}"/>
    <dgm:cxn modelId="{B1E55F53-72C9-4D32-9053-105CB5905BB0}" type="presOf" srcId="{C04297B1-FED7-4927-8DD3-8ADB2F82C9BF}" destId="{3FFD1B57-9724-4B48-BDB5-19E29185257A}" srcOrd="0" destOrd="0" presId="urn:microsoft.com/office/officeart/2005/8/layout/hierarchy3"/>
    <dgm:cxn modelId="{0ED37773-0429-4145-A6B2-1724F2488FDA}" type="presOf" srcId="{DA770BB2-7E69-415F-8865-69E496158546}" destId="{07895372-5912-43DF-8591-7683FD108632}" srcOrd="1" destOrd="0" presId="urn:microsoft.com/office/officeart/2005/8/layout/hierarchy3"/>
    <dgm:cxn modelId="{C3F9D754-1700-4979-BAB7-9C188E7768DB}" type="presOf" srcId="{6A0E94FC-EF1B-4066-83F9-B8F84DAFD4CD}" destId="{112B805A-A1FD-4D50-B6C8-BED5FF7714E7}" srcOrd="0" destOrd="0" presId="urn:microsoft.com/office/officeart/2005/8/layout/hierarchy3"/>
    <dgm:cxn modelId="{5F41E154-351E-4E35-9FAD-D532BDFB1BBA}" type="presOf" srcId="{3F91E903-15BA-4A44-9DC9-1B8B7DC075CB}" destId="{0903830A-FD7C-42EC-ACCE-55F6B718A995}" srcOrd="0" destOrd="0" presId="urn:microsoft.com/office/officeart/2005/8/layout/hierarchy3"/>
    <dgm:cxn modelId="{28FE4477-065D-4385-9D18-FEFF4605D7B6}" type="presOf" srcId="{10FABD5E-83DF-433D-819E-5AE1FCC22ADC}" destId="{99CDC65D-E3B6-4A5F-8E3D-FFC4853DFBCD}" srcOrd="0" destOrd="0" presId="urn:microsoft.com/office/officeart/2005/8/layout/hierarchy3"/>
    <dgm:cxn modelId="{F7BBB759-2207-4F90-84FD-E65CD58F235D}" type="presOf" srcId="{3178E5C6-F95A-4B1A-A643-DE9F64FECBB8}" destId="{727B9116-B93C-4CFB-88EB-3451D0E7E08B}" srcOrd="0" destOrd="0" presId="urn:microsoft.com/office/officeart/2005/8/layout/hierarchy3"/>
    <dgm:cxn modelId="{020FFC79-2518-4E8B-9256-DED29869CD11}" type="presOf" srcId="{772324AB-D01D-40B4-9CE6-0288973BC667}" destId="{D08C3EC0-9185-44AC-AC21-E039CDA767A5}" srcOrd="0" destOrd="0" presId="urn:microsoft.com/office/officeart/2005/8/layout/hierarchy3"/>
    <dgm:cxn modelId="{54B8FC7A-B8BA-4B22-92CE-93CE06452EB0}" srcId="{77782744-9CF1-4CE5-80BC-CF7B82336CA3}" destId="{084D13AF-4443-4323-80DB-A8F48248511E}" srcOrd="2" destOrd="0" parTransId="{7B50F1D7-5EFD-48D0-9F05-062586C5FA6F}" sibTransId="{FF64E079-8354-49E1-9B82-F56CB52C066F}"/>
    <dgm:cxn modelId="{DC4ECC80-2756-4A44-9E3F-C7F7A99037FC}" type="presOf" srcId="{D67FDF4D-1BC5-4DB9-8705-F8CE67B640A0}" destId="{34FFCDE1-BAD0-4C79-9299-6538C5DF4003}" srcOrd="0" destOrd="0" presId="urn:microsoft.com/office/officeart/2005/8/layout/hierarchy3"/>
    <dgm:cxn modelId="{98F8F480-187E-4AED-8EA5-40D5B4F44E08}" srcId="{48B858D3-AB9B-419D-8900-0D6890382DA2}" destId="{0460D579-CAD6-4637-AC58-DD56B5AEE7B6}" srcOrd="0" destOrd="0" parTransId="{B59C9011-C626-4D37-889D-D6B164601863}" sibTransId="{5980A33C-EBA8-4FC2-96AF-ABF3A7B25CAE}"/>
    <dgm:cxn modelId="{EA279881-9843-4AC6-A0E6-E62CA1801EFE}" type="presOf" srcId="{7DB2EFB6-9BC2-4C7D-9730-E650EE6F7374}" destId="{618345DB-0D7F-4C32-B09D-B6482C7A1BEC}" srcOrd="0" destOrd="0" presId="urn:microsoft.com/office/officeart/2005/8/layout/hierarchy3"/>
    <dgm:cxn modelId="{56139583-EE53-4467-85B2-F49ECB3E7E63}" srcId="{7C03DB74-EC65-4498-AC2A-194D32DBB817}" destId="{C04297B1-FED7-4927-8DD3-8ADB2F82C9BF}" srcOrd="2" destOrd="0" parTransId="{28A08759-981F-423F-946A-5DA7F75FC748}" sibTransId="{D3E074BD-2AEA-465A-943A-37C4C737A430}"/>
    <dgm:cxn modelId="{6F9A798F-B170-4E2C-A593-0774570B89D8}" type="presOf" srcId="{40F97341-778A-4AE0-B5AE-5EA9B00FB4CA}" destId="{D9B01AC2-385C-402D-8FCE-3EC116BB5AA4}" srcOrd="0" destOrd="0" presId="urn:microsoft.com/office/officeart/2005/8/layout/hierarchy3"/>
    <dgm:cxn modelId="{E9660E95-5B5B-4B77-9CD7-5CE5B40EE85B}" type="presOf" srcId="{7C03DB74-EC65-4498-AC2A-194D32DBB817}" destId="{89DA7C28-830F-4C6E-A041-AB400B868CE8}" srcOrd="1" destOrd="0" presId="urn:microsoft.com/office/officeart/2005/8/layout/hierarchy3"/>
    <dgm:cxn modelId="{E56C6E98-43FD-404A-8B40-8BA151996D7B}" type="presOf" srcId="{4206B9B4-CCD7-48A8-B7D2-7BBFF89378D9}" destId="{323093D1-ECA6-4517-8F9F-D3E58BEBFA47}" srcOrd="0" destOrd="0" presId="urn:microsoft.com/office/officeart/2005/8/layout/hierarchy3"/>
    <dgm:cxn modelId="{20C16B9F-516A-45A5-882C-DED3A0C699EE}" type="presOf" srcId="{28A08759-981F-423F-946A-5DA7F75FC748}" destId="{9E2D7D61-FFC1-4D47-8EA1-60A15AB4C530}" srcOrd="0" destOrd="0" presId="urn:microsoft.com/office/officeart/2005/8/layout/hierarchy3"/>
    <dgm:cxn modelId="{E311B59F-14FE-4081-9826-DF861DD66916}" type="presOf" srcId="{9188AF42-176C-40DA-8685-6504A5D37355}" destId="{B990CAC6-786B-4571-A036-21E6DCEB7BE3}" srcOrd="0" destOrd="0" presId="urn:microsoft.com/office/officeart/2005/8/layout/hierarchy3"/>
    <dgm:cxn modelId="{A668E3A7-6D4B-4502-9F46-16715312B861}" srcId="{7C03DB74-EC65-4498-AC2A-194D32DBB817}" destId="{79DD1745-D0ED-4DD7-AE09-135087C69F2B}" srcOrd="3" destOrd="0" parTransId="{3F91E903-15BA-4A44-9DC9-1B8B7DC075CB}" sibTransId="{D8089194-8C7A-4746-A04F-E002753096F4}"/>
    <dgm:cxn modelId="{64651BB5-BE28-46C7-B4AA-62893B653AF0}" srcId="{48B858D3-AB9B-419D-8900-0D6890382DA2}" destId="{77782744-9CF1-4CE5-80BC-CF7B82336CA3}" srcOrd="1" destOrd="0" parTransId="{778BE937-F1C9-46C2-9489-F73BEC3B7FF4}" sibTransId="{D2D26A78-CE1B-4DA5-A96E-5F97A0CCCA2C}"/>
    <dgm:cxn modelId="{EBD7EBBA-330E-48AC-8F77-E5CCDF0EA8BC}" type="presOf" srcId="{A1FA1DDC-B4A6-4205-8253-41F2CA242EE9}" destId="{90DFF21E-2791-46CC-BC3F-69D3CAA68F02}" srcOrd="0" destOrd="0" presId="urn:microsoft.com/office/officeart/2005/8/layout/hierarchy3"/>
    <dgm:cxn modelId="{2525AAC1-934E-4A38-92DA-0278BE1860CD}" srcId="{DA770BB2-7E69-415F-8865-69E496158546}" destId="{46A11FAA-B83B-445A-9D6A-1C897F3C2422}" srcOrd="3" destOrd="0" parTransId="{772324AB-D01D-40B4-9CE6-0288973BC667}" sibTransId="{06D7A388-6A8B-4BC7-B53D-AFB573C4421C}"/>
    <dgm:cxn modelId="{16C23DC2-6B4E-4ADB-9987-86204AEBF482}" type="presOf" srcId="{0460D579-CAD6-4637-AC58-DD56B5AEE7B6}" destId="{3446A876-7D47-408C-B72F-078ACCA6B6CF}" srcOrd="0" destOrd="0" presId="urn:microsoft.com/office/officeart/2005/8/layout/hierarchy3"/>
    <dgm:cxn modelId="{A19BE5C2-A223-4556-ADE9-5C5D44A31CDB}" type="presOf" srcId="{4EDFDBC9-1CDD-4DBB-9A92-04322772A0EC}" destId="{E8A5BC94-D8B0-4DA3-A2FA-66A902EDBC16}" srcOrd="0" destOrd="0" presId="urn:microsoft.com/office/officeart/2005/8/layout/hierarchy3"/>
    <dgm:cxn modelId="{AD310EC5-BFBF-4F2B-93F2-849E6B1EE6A1}" type="presOf" srcId="{E1076605-CDFA-4951-9361-6CED9DDFA3A1}" destId="{09823F10-177C-40B2-9665-7898E546634C}" srcOrd="0" destOrd="0" presId="urn:microsoft.com/office/officeart/2005/8/layout/hierarchy3"/>
    <dgm:cxn modelId="{7D56D7D8-E29F-42B7-B1A6-7E8711B40A9E}" type="presOf" srcId="{999CA38F-1648-435F-A4D9-F6C2B4386732}" destId="{DCB8D628-323D-41D8-B39D-BF79FADB5C0F}" srcOrd="0" destOrd="0" presId="urn:microsoft.com/office/officeart/2005/8/layout/hierarchy3"/>
    <dgm:cxn modelId="{B44DD0DD-F8E7-4744-BE93-BF9AE696C8FD}" type="presOf" srcId="{48B858D3-AB9B-419D-8900-0D6890382DA2}" destId="{7C3A41EA-0992-4A10-910E-0CC7344EFA67}" srcOrd="0" destOrd="0" presId="urn:microsoft.com/office/officeart/2005/8/layout/hierarchy3"/>
    <dgm:cxn modelId="{5C5E90DF-A3B3-47A8-B03C-D469FFCDADBF}" srcId="{48B858D3-AB9B-419D-8900-0D6890382DA2}" destId="{7C03DB74-EC65-4498-AC2A-194D32DBB817}" srcOrd="3" destOrd="0" parTransId="{BB8E0B4E-AC05-4715-8C87-C5C22C3431CE}" sibTransId="{51CFE474-FD34-498C-989D-98AE20130391}"/>
    <dgm:cxn modelId="{241D44E1-3670-4A10-B7C8-368630239E03}" srcId="{0460D579-CAD6-4637-AC58-DD56B5AEE7B6}" destId="{10FABD5E-83DF-433D-819E-5AE1FCC22ADC}" srcOrd="1" destOrd="0" parTransId="{40F97341-778A-4AE0-B5AE-5EA9B00FB4CA}" sibTransId="{A3606B2D-FC05-4561-9F9C-A1910860B537}"/>
    <dgm:cxn modelId="{7E28A5E2-E2ED-43AE-9E38-93C6E1B50BD5}" type="presOf" srcId="{0460D579-CAD6-4637-AC58-DD56B5AEE7B6}" destId="{2B4FCE51-421C-496C-8F72-A58EAA13BDE0}" srcOrd="1" destOrd="0" presId="urn:microsoft.com/office/officeart/2005/8/layout/hierarchy3"/>
    <dgm:cxn modelId="{869B0EE5-EB5A-42E7-ABB8-EB5E06AE06F8}" srcId="{7C03DB74-EC65-4498-AC2A-194D32DBB817}" destId="{D67FDF4D-1BC5-4DB9-8705-F8CE67B640A0}" srcOrd="1" destOrd="0" parTransId="{3178E5C6-F95A-4B1A-A643-DE9F64FECBB8}" sibTransId="{672403D9-AECE-4DF5-8209-DF391F17226D}"/>
    <dgm:cxn modelId="{54A630E6-0988-43A9-AFCC-C63C8498F4D3}" type="presOf" srcId="{46A11FAA-B83B-445A-9D6A-1C897F3C2422}" destId="{997E58DF-76B3-4C6B-90B8-43FCEFCB9CD9}" srcOrd="0" destOrd="0" presId="urn:microsoft.com/office/officeart/2005/8/layout/hierarchy3"/>
    <dgm:cxn modelId="{FBB556EB-44A0-49A9-BCFA-A3044895E164}" type="presOf" srcId="{56A8DA41-56B3-40F0-A049-D65086DD47BD}" destId="{AA2AF6CD-CCDA-4A90-B654-3FD8497F2958}" srcOrd="0" destOrd="0" presId="urn:microsoft.com/office/officeart/2005/8/layout/hierarchy3"/>
    <dgm:cxn modelId="{F40B11EC-3BE2-482D-9ACD-76EDE9B2F8D9}" type="presOf" srcId="{084D13AF-4443-4323-80DB-A8F48248511E}" destId="{75F34578-2415-42EC-841A-14179AFFF0BE}" srcOrd="0" destOrd="0" presId="urn:microsoft.com/office/officeart/2005/8/layout/hierarchy3"/>
    <dgm:cxn modelId="{BD5238ED-BAD3-4C33-9D3E-026B2482C9DE}" srcId="{77782744-9CF1-4CE5-80BC-CF7B82336CA3}" destId="{4206B9B4-CCD7-48A8-B7D2-7BBFF89378D9}" srcOrd="1" destOrd="0" parTransId="{56A8DA41-56B3-40F0-A049-D65086DD47BD}" sibTransId="{74267246-7299-497E-81B1-64DEFB933D55}"/>
    <dgm:cxn modelId="{6444ACED-868D-474B-9228-9B1C1A4820E5}" type="presOf" srcId="{6E03CD22-102B-49B5-9A5C-1A884AFD8855}" destId="{E127DCF0-1D30-493D-8F01-FEC3A64D3A5F}" srcOrd="0" destOrd="0" presId="urn:microsoft.com/office/officeart/2005/8/layout/hierarchy3"/>
    <dgm:cxn modelId="{D34953F3-7B8B-435F-A957-0D37D3AF7A5C}" type="presOf" srcId="{DD3B7973-465A-40BC-809C-2D8655BC7486}" destId="{EE374266-D407-407D-94E7-892C551E5FBF}" srcOrd="0" destOrd="0" presId="urn:microsoft.com/office/officeart/2005/8/layout/hierarchy3"/>
    <dgm:cxn modelId="{3A6241F5-16BA-47BB-8A08-8AF8915383F0}" type="presOf" srcId="{A87627BC-65C2-4505-B130-3C821C51988C}" destId="{4A49F35F-C376-4034-8E7C-A2DF03661FA8}" srcOrd="0" destOrd="0" presId="urn:microsoft.com/office/officeart/2005/8/layout/hierarchy3"/>
    <dgm:cxn modelId="{BAE354F7-AF82-4EFE-A367-30C54667C2F0}" type="presOf" srcId="{19594E08-3171-45A0-8B0A-C3B7041C1BC3}" destId="{CE555D26-FD8B-4D5E-B055-6154B25F69FB}" srcOrd="0" destOrd="0" presId="urn:microsoft.com/office/officeart/2005/8/layout/hierarchy3"/>
    <dgm:cxn modelId="{E55D89FB-61C0-4BF7-9839-A43F28FE83B9}" srcId="{DA770BB2-7E69-415F-8865-69E496158546}" destId="{A87627BC-65C2-4505-B130-3C821C51988C}" srcOrd="0" destOrd="0" parTransId="{6E03CD22-102B-49B5-9A5C-1A884AFD8855}" sibTransId="{86422F53-3E6B-42C4-AB91-69925B89FD89}"/>
    <dgm:cxn modelId="{9488F0FC-6C5A-4AC8-8534-4FA7BD26B598}" type="presOf" srcId="{10AB5BC7-ED56-4855-9FA8-7D496AFFAD16}" destId="{DFDEED72-E2FA-41C2-8A5F-B69628097B59}" srcOrd="0" destOrd="0" presId="urn:microsoft.com/office/officeart/2005/8/layout/hierarchy3"/>
    <dgm:cxn modelId="{BB530534-F9E2-4E49-904C-F753FC00E781}" type="presParOf" srcId="{7C3A41EA-0992-4A10-910E-0CC7344EFA67}" destId="{A0A55185-9C86-42DF-BBE0-697BB32A8156}" srcOrd="0" destOrd="0" presId="urn:microsoft.com/office/officeart/2005/8/layout/hierarchy3"/>
    <dgm:cxn modelId="{139FBCF1-F782-4FF9-BE18-ADB86E7E97AE}" type="presParOf" srcId="{A0A55185-9C86-42DF-BBE0-697BB32A8156}" destId="{F86564E6-73C4-4934-92B5-893B8D999735}" srcOrd="0" destOrd="0" presId="urn:microsoft.com/office/officeart/2005/8/layout/hierarchy3"/>
    <dgm:cxn modelId="{9C5ED677-0A87-4777-AE7C-D6D4E2DC45D2}" type="presParOf" srcId="{F86564E6-73C4-4934-92B5-893B8D999735}" destId="{3446A876-7D47-408C-B72F-078ACCA6B6CF}" srcOrd="0" destOrd="0" presId="urn:microsoft.com/office/officeart/2005/8/layout/hierarchy3"/>
    <dgm:cxn modelId="{61450685-75F4-404D-A75D-E21CBC57CFBD}" type="presParOf" srcId="{F86564E6-73C4-4934-92B5-893B8D999735}" destId="{2B4FCE51-421C-496C-8F72-A58EAA13BDE0}" srcOrd="1" destOrd="0" presId="urn:microsoft.com/office/officeart/2005/8/layout/hierarchy3"/>
    <dgm:cxn modelId="{B6E86AC3-8304-44B8-9947-D9757764C1A7}" type="presParOf" srcId="{A0A55185-9C86-42DF-BBE0-697BB32A8156}" destId="{1AA64F9C-0545-4369-A9D6-9C2D3E7EB379}" srcOrd="1" destOrd="0" presId="urn:microsoft.com/office/officeart/2005/8/layout/hierarchy3"/>
    <dgm:cxn modelId="{0077EC72-16F2-4C55-BDAE-274C4603BFDC}" type="presParOf" srcId="{1AA64F9C-0545-4369-A9D6-9C2D3E7EB379}" destId="{CE555D26-FD8B-4D5E-B055-6154B25F69FB}" srcOrd="0" destOrd="0" presId="urn:microsoft.com/office/officeart/2005/8/layout/hierarchy3"/>
    <dgm:cxn modelId="{FD701938-FDF7-4CDA-BFAF-6AFCB04F3378}" type="presParOf" srcId="{1AA64F9C-0545-4369-A9D6-9C2D3E7EB379}" destId="{112B805A-A1FD-4D50-B6C8-BED5FF7714E7}" srcOrd="1" destOrd="0" presId="urn:microsoft.com/office/officeart/2005/8/layout/hierarchy3"/>
    <dgm:cxn modelId="{9C61A060-9621-465E-83B1-E5BA175D1C39}" type="presParOf" srcId="{1AA64F9C-0545-4369-A9D6-9C2D3E7EB379}" destId="{D9B01AC2-385C-402D-8FCE-3EC116BB5AA4}" srcOrd="2" destOrd="0" presId="urn:microsoft.com/office/officeart/2005/8/layout/hierarchy3"/>
    <dgm:cxn modelId="{419156BE-E392-43BB-B1F0-144B67BA5DC8}" type="presParOf" srcId="{1AA64F9C-0545-4369-A9D6-9C2D3E7EB379}" destId="{99CDC65D-E3B6-4A5F-8E3D-FFC4853DFBCD}" srcOrd="3" destOrd="0" presId="urn:microsoft.com/office/officeart/2005/8/layout/hierarchy3"/>
    <dgm:cxn modelId="{902DBE31-CE11-4D69-8FD6-EE4C3858D288}" type="presParOf" srcId="{1AA64F9C-0545-4369-A9D6-9C2D3E7EB379}" destId="{EE374266-D407-407D-94E7-892C551E5FBF}" srcOrd="4" destOrd="0" presId="urn:microsoft.com/office/officeart/2005/8/layout/hierarchy3"/>
    <dgm:cxn modelId="{CFB487AD-46A7-4761-B187-C844CEDF409D}" type="presParOf" srcId="{1AA64F9C-0545-4369-A9D6-9C2D3E7EB379}" destId="{90DFF21E-2791-46CC-BC3F-69D3CAA68F02}" srcOrd="5" destOrd="0" presId="urn:microsoft.com/office/officeart/2005/8/layout/hierarchy3"/>
    <dgm:cxn modelId="{CD3DA419-1773-4C16-8261-BF17F0B17FAE}" type="presParOf" srcId="{1AA64F9C-0545-4369-A9D6-9C2D3E7EB379}" destId="{B990CAC6-786B-4571-A036-21E6DCEB7BE3}" srcOrd="6" destOrd="0" presId="urn:microsoft.com/office/officeart/2005/8/layout/hierarchy3"/>
    <dgm:cxn modelId="{62CFD26A-5815-4333-BB32-BBA6D070F2FC}" type="presParOf" srcId="{1AA64F9C-0545-4369-A9D6-9C2D3E7EB379}" destId="{618345DB-0D7F-4C32-B09D-B6482C7A1BEC}" srcOrd="7" destOrd="0" presId="urn:microsoft.com/office/officeart/2005/8/layout/hierarchy3"/>
    <dgm:cxn modelId="{B5A7F49D-E385-4D44-88C3-67DF644239D3}" type="presParOf" srcId="{7C3A41EA-0992-4A10-910E-0CC7344EFA67}" destId="{F49237BD-F913-4CB3-9BD9-E9E8195725D7}" srcOrd="1" destOrd="0" presId="urn:microsoft.com/office/officeart/2005/8/layout/hierarchy3"/>
    <dgm:cxn modelId="{F1B65FC1-07DE-4ABB-8B3C-475A7D763353}" type="presParOf" srcId="{F49237BD-F913-4CB3-9BD9-E9E8195725D7}" destId="{61B4DD48-54B4-4756-9125-AAFBBDF7AFDB}" srcOrd="0" destOrd="0" presId="urn:microsoft.com/office/officeart/2005/8/layout/hierarchy3"/>
    <dgm:cxn modelId="{8F5C797B-4A89-4468-9A5E-19C7114AF975}" type="presParOf" srcId="{61B4DD48-54B4-4756-9125-AAFBBDF7AFDB}" destId="{76AB8512-D606-4B5A-88A7-29F806F3F321}" srcOrd="0" destOrd="0" presId="urn:microsoft.com/office/officeart/2005/8/layout/hierarchy3"/>
    <dgm:cxn modelId="{4FA94235-4005-4796-85EA-10346F44D30F}" type="presParOf" srcId="{61B4DD48-54B4-4756-9125-AAFBBDF7AFDB}" destId="{91562F7D-2674-4AD1-9764-79C92C0F3C6F}" srcOrd="1" destOrd="0" presId="urn:microsoft.com/office/officeart/2005/8/layout/hierarchy3"/>
    <dgm:cxn modelId="{0073C0D1-3486-48D5-86E7-9688B94E45D7}" type="presParOf" srcId="{F49237BD-F913-4CB3-9BD9-E9E8195725D7}" destId="{8DF60CED-C844-4B3B-8C71-62992F50940D}" srcOrd="1" destOrd="0" presId="urn:microsoft.com/office/officeart/2005/8/layout/hierarchy3"/>
    <dgm:cxn modelId="{31673AAB-DDC2-4F19-B1E5-8B5FE546B24D}" type="presParOf" srcId="{8DF60CED-C844-4B3B-8C71-62992F50940D}" destId="{06905D8C-B2FC-4CDD-9284-69F66E7069BA}" srcOrd="0" destOrd="0" presId="urn:microsoft.com/office/officeart/2005/8/layout/hierarchy3"/>
    <dgm:cxn modelId="{B2EE59EF-CECB-43FD-89F8-0AA8757B2BE9}" type="presParOf" srcId="{8DF60CED-C844-4B3B-8C71-62992F50940D}" destId="{DFDEED72-E2FA-41C2-8A5F-B69628097B59}" srcOrd="1" destOrd="0" presId="urn:microsoft.com/office/officeart/2005/8/layout/hierarchy3"/>
    <dgm:cxn modelId="{788E5C0A-8887-480F-B559-84144944EF42}" type="presParOf" srcId="{8DF60CED-C844-4B3B-8C71-62992F50940D}" destId="{AA2AF6CD-CCDA-4A90-B654-3FD8497F2958}" srcOrd="2" destOrd="0" presId="urn:microsoft.com/office/officeart/2005/8/layout/hierarchy3"/>
    <dgm:cxn modelId="{A91EF962-16FA-4090-A800-D41F971A15FC}" type="presParOf" srcId="{8DF60CED-C844-4B3B-8C71-62992F50940D}" destId="{323093D1-ECA6-4517-8F9F-D3E58BEBFA47}" srcOrd="3" destOrd="0" presId="urn:microsoft.com/office/officeart/2005/8/layout/hierarchy3"/>
    <dgm:cxn modelId="{A1479D96-983E-4C2B-B22C-8518E35CB979}" type="presParOf" srcId="{8DF60CED-C844-4B3B-8C71-62992F50940D}" destId="{2AC6B8B6-475F-4F68-8E7E-067E8407F9DB}" srcOrd="4" destOrd="0" presId="urn:microsoft.com/office/officeart/2005/8/layout/hierarchy3"/>
    <dgm:cxn modelId="{9AFA4F52-03E9-4B63-AE2E-D6FFE65397DA}" type="presParOf" srcId="{8DF60CED-C844-4B3B-8C71-62992F50940D}" destId="{75F34578-2415-42EC-841A-14179AFFF0BE}" srcOrd="5" destOrd="0" presId="urn:microsoft.com/office/officeart/2005/8/layout/hierarchy3"/>
    <dgm:cxn modelId="{67263A5C-528D-4C81-BA86-8499F1BEC9C2}" type="presParOf" srcId="{8DF60CED-C844-4B3B-8C71-62992F50940D}" destId="{BD44F96C-DE5E-400B-8FD6-1B2582296F0F}" srcOrd="6" destOrd="0" presId="urn:microsoft.com/office/officeart/2005/8/layout/hierarchy3"/>
    <dgm:cxn modelId="{8BA507EB-67C4-40CE-8C9E-31EE48A9B466}" type="presParOf" srcId="{8DF60CED-C844-4B3B-8C71-62992F50940D}" destId="{7C90A392-429C-4BC3-B153-16539ACAB6C8}" srcOrd="7" destOrd="0" presId="urn:microsoft.com/office/officeart/2005/8/layout/hierarchy3"/>
    <dgm:cxn modelId="{F407B662-7D1A-4770-ABCE-A5336C3DBA8D}" type="presParOf" srcId="{7C3A41EA-0992-4A10-910E-0CC7344EFA67}" destId="{31B82F23-D302-4B5D-BC3E-28C01125485E}" srcOrd="2" destOrd="0" presId="urn:microsoft.com/office/officeart/2005/8/layout/hierarchy3"/>
    <dgm:cxn modelId="{53F9D81B-9D85-4DD0-97DE-1B0B0A9B68A9}" type="presParOf" srcId="{31B82F23-D302-4B5D-BC3E-28C01125485E}" destId="{F7EBA511-9AF9-44F6-9F89-92AF7BA6074C}" srcOrd="0" destOrd="0" presId="urn:microsoft.com/office/officeart/2005/8/layout/hierarchy3"/>
    <dgm:cxn modelId="{4915FF77-BD73-4B34-8910-A3DE5CF73BA1}" type="presParOf" srcId="{F7EBA511-9AF9-44F6-9F89-92AF7BA6074C}" destId="{5DCE876A-866F-4F0B-9D08-29850F720EBB}" srcOrd="0" destOrd="0" presId="urn:microsoft.com/office/officeart/2005/8/layout/hierarchy3"/>
    <dgm:cxn modelId="{F1B1158D-0427-4E95-9611-8C016D380F56}" type="presParOf" srcId="{F7EBA511-9AF9-44F6-9F89-92AF7BA6074C}" destId="{07895372-5912-43DF-8591-7683FD108632}" srcOrd="1" destOrd="0" presId="urn:microsoft.com/office/officeart/2005/8/layout/hierarchy3"/>
    <dgm:cxn modelId="{DD5768CD-9C81-4189-8EF8-E3DCCE1C2F5B}" type="presParOf" srcId="{31B82F23-D302-4B5D-BC3E-28C01125485E}" destId="{771D7F66-D04C-452D-87AA-43A8F3661F4F}" srcOrd="1" destOrd="0" presId="urn:microsoft.com/office/officeart/2005/8/layout/hierarchy3"/>
    <dgm:cxn modelId="{A6B20B4C-6AFE-4BDD-8FC5-2C1A89E897CE}" type="presParOf" srcId="{771D7F66-D04C-452D-87AA-43A8F3661F4F}" destId="{E127DCF0-1D30-493D-8F01-FEC3A64D3A5F}" srcOrd="0" destOrd="0" presId="urn:microsoft.com/office/officeart/2005/8/layout/hierarchy3"/>
    <dgm:cxn modelId="{29DF78B7-7541-4346-B038-F0CC16273F02}" type="presParOf" srcId="{771D7F66-D04C-452D-87AA-43A8F3661F4F}" destId="{4A49F35F-C376-4034-8E7C-A2DF03661FA8}" srcOrd="1" destOrd="0" presId="urn:microsoft.com/office/officeart/2005/8/layout/hierarchy3"/>
    <dgm:cxn modelId="{9435E3C2-D9D3-4EDD-A16D-7ADCA69CFA69}" type="presParOf" srcId="{771D7F66-D04C-452D-87AA-43A8F3661F4F}" destId="{E8A5BC94-D8B0-4DA3-A2FA-66A902EDBC16}" srcOrd="2" destOrd="0" presId="urn:microsoft.com/office/officeart/2005/8/layout/hierarchy3"/>
    <dgm:cxn modelId="{2660B28E-C4C3-4625-AFFA-E8D3F98F7962}" type="presParOf" srcId="{771D7F66-D04C-452D-87AA-43A8F3661F4F}" destId="{C908A07C-2787-4C35-9264-964EE6BE8B2E}" srcOrd="3" destOrd="0" presId="urn:microsoft.com/office/officeart/2005/8/layout/hierarchy3"/>
    <dgm:cxn modelId="{B4E4D48E-06DA-4D60-95A7-07D5A34DC3D2}" type="presParOf" srcId="{771D7F66-D04C-452D-87AA-43A8F3661F4F}" destId="{09823F10-177C-40B2-9665-7898E546634C}" srcOrd="4" destOrd="0" presId="urn:microsoft.com/office/officeart/2005/8/layout/hierarchy3"/>
    <dgm:cxn modelId="{D5550A94-54A6-4258-AD6D-DB67E607D7EA}" type="presParOf" srcId="{771D7F66-D04C-452D-87AA-43A8F3661F4F}" destId="{C3A3BFD3-44CF-418B-94E8-96BE3B885EFA}" srcOrd="5" destOrd="0" presId="urn:microsoft.com/office/officeart/2005/8/layout/hierarchy3"/>
    <dgm:cxn modelId="{79E50403-D35D-46B0-B3A5-F46BA4127977}" type="presParOf" srcId="{771D7F66-D04C-452D-87AA-43A8F3661F4F}" destId="{D08C3EC0-9185-44AC-AC21-E039CDA767A5}" srcOrd="6" destOrd="0" presId="urn:microsoft.com/office/officeart/2005/8/layout/hierarchy3"/>
    <dgm:cxn modelId="{7F020510-C6C8-4D17-BC76-A517B2FEE71A}" type="presParOf" srcId="{771D7F66-D04C-452D-87AA-43A8F3661F4F}" destId="{997E58DF-76B3-4C6B-90B8-43FCEFCB9CD9}" srcOrd="7" destOrd="0" presId="urn:microsoft.com/office/officeart/2005/8/layout/hierarchy3"/>
    <dgm:cxn modelId="{DA50968D-56A5-4F72-885A-D2BD86212DA4}" type="presParOf" srcId="{7C3A41EA-0992-4A10-910E-0CC7344EFA67}" destId="{BC1AEF44-7E0D-4CBC-A009-42D0C45443C4}" srcOrd="3" destOrd="0" presId="urn:microsoft.com/office/officeart/2005/8/layout/hierarchy3"/>
    <dgm:cxn modelId="{A89AB745-68B7-408B-AE6A-CD685DADAE91}" type="presParOf" srcId="{BC1AEF44-7E0D-4CBC-A009-42D0C45443C4}" destId="{12B27529-B0E9-45E7-95AE-8CB86502871C}" srcOrd="0" destOrd="0" presId="urn:microsoft.com/office/officeart/2005/8/layout/hierarchy3"/>
    <dgm:cxn modelId="{D507A45F-5C7B-4ED8-8505-1F75F4F32DEA}" type="presParOf" srcId="{12B27529-B0E9-45E7-95AE-8CB86502871C}" destId="{7286A989-BDD6-4C76-93F0-0DDF242ACDDF}" srcOrd="0" destOrd="0" presId="urn:microsoft.com/office/officeart/2005/8/layout/hierarchy3"/>
    <dgm:cxn modelId="{0B98E1F0-3E30-4C5B-8D45-31A001D0882D}" type="presParOf" srcId="{12B27529-B0E9-45E7-95AE-8CB86502871C}" destId="{89DA7C28-830F-4C6E-A041-AB400B868CE8}" srcOrd="1" destOrd="0" presId="urn:microsoft.com/office/officeart/2005/8/layout/hierarchy3"/>
    <dgm:cxn modelId="{ABA3C040-50F7-4D20-8C91-A5E5352508C6}" type="presParOf" srcId="{BC1AEF44-7E0D-4CBC-A009-42D0C45443C4}" destId="{F3CAE96F-D2CF-4F79-973C-8B489086D100}" srcOrd="1" destOrd="0" presId="urn:microsoft.com/office/officeart/2005/8/layout/hierarchy3"/>
    <dgm:cxn modelId="{61678610-7902-4BD1-9F4F-69DB11AD91C4}" type="presParOf" srcId="{F3CAE96F-D2CF-4F79-973C-8B489086D100}" destId="{DCB8D628-323D-41D8-B39D-BF79FADB5C0F}" srcOrd="0" destOrd="0" presId="urn:microsoft.com/office/officeart/2005/8/layout/hierarchy3"/>
    <dgm:cxn modelId="{9E81A67B-D8EA-40BC-BDAC-91F78BCA3803}" type="presParOf" srcId="{F3CAE96F-D2CF-4F79-973C-8B489086D100}" destId="{A7519EEB-9A10-418C-9CF3-140933671DB9}" srcOrd="1" destOrd="0" presId="urn:microsoft.com/office/officeart/2005/8/layout/hierarchy3"/>
    <dgm:cxn modelId="{029E8BDD-248A-4899-8C04-76BE31115982}" type="presParOf" srcId="{F3CAE96F-D2CF-4F79-973C-8B489086D100}" destId="{727B9116-B93C-4CFB-88EB-3451D0E7E08B}" srcOrd="2" destOrd="0" presId="urn:microsoft.com/office/officeart/2005/8/layout/hierarchy3"/>
    <dgm:cxn modelId="{D3D8BB60-7A85-477E-B635-B9A8EDFEEDDC}" type="presParOf" srcId="{F3CAE96F-D2CF-4F79-973C-8B489086D100}" destId="{34FFCDE1-BAD0-4C79-9299-6538C5DF4003}" srcOrd="3" destOrd="0" presId="urn:microsoft.com/office/officeart/2005/8/layout/hierarchy3"/>
    <dgm:cxn modelId="{A49751F8-9069-45A3-AD79-DD364CE061E6}" type="presParOf" srcId="{F3CAE96F-D2CF-4F79-973C-8B489086D100}" destId="{9E2D7D61-FFC1-4D47-8EA1-60A15AB4C530}" srcOrd="4" destOrd="0" presId="urn:microsoft.com/office/officeart/2005/8/layout/hierarchy3"/>
    <dgm:cxn modelId="{E434A7CE-F3E8-4ECD-A7BD-516326A40B48}" type="presParOf" srcId="{F3CAE96F-D2CF-4F79-973C-8B489086D100}" destId="{3FFD1B57-9724-4B48-BDB5-19E29185257A}" srcOrd="5" destOrd="0" presId="urn:microsoft.com/office/officeart/2005/8/layout/hierarchy3"/>
    <dgm:cxn modelId="{0DE618F1-4DF9-4137-A010-22AF1636C561}" type="presParOf" srcId="{F3CAE96F-D2CF-4F79-973C-8B489086D100}" destId="{0903830A-FD7C-42EC-ACCE-55F6B718A995}" srcOrd="6" destOrd="0" presId="urn:microsoft.com/office/officeart/2005/8/layout/hierarchy3"/>
    <dgm:cxn modelId="{C091D8BB-0180-44DC-8C03-E04E48D82A67}" type="presParOf" srcId="{F3CAE96F-D2CF-4F79-973C-8B489086D100}" destId="{2F440B7D-3DC3-42B4-84C0-270FAEC57A2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66EC-565E-46FC-8BA3-8F4DD690E0F3}">
      <dsp:nvSpPr>
        <dsp:cNvPr id="0" name=""/>
        <dsp:cNvSpPr/>
      </dsp:nvSpPr>
      <dsp:spPr>
        <a:xfrm>
          <a:off x="1068863" y="0"/>
          <a:ext cx="4938395" cy="493839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E9847-170B-4EEF-906B-C13D0C0F1DB6}">
      <dsp:nvSpPr>
        <dsp:cNvPr id="0" name=""/>
        <dsp:cNvSpPr/>
      </dsp:nvSpPr>
      <dsp:spPr>
        <a:xfrm>
          <a:off x="1538010" y="469147"/>
          <a:ext cx="1925974" cy="192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kern="1200" dirty="0">
              <a:solidFill>
                <a:schemeClr val="tx1"/>
              </a:solidFill>
            </a:rPr>
            <a:t>PLAN : ERP Axelor pour la planification stratégique</a:t>
          </a:r>
        </a:p>
      </dsp:txBody>
      <dsp:txXfrm>
        <a:off x="1632028" y="563165"/>
        <a:ext cx="1737938" cy="1737938"/>
      </dsp:txXfrm>
    </dsp:sp>
    <dsp:sp modelId="{7726AEFC-CA58-4AF6-9E5D-627095A52277}">
      <dsp:nvSpPr>
        <dsp:cNvPr id="0" name=""/>
        <dsp:cNvSpPr/>
      </dsp:nvSpPr>
      <dsp:spPr>
        <a:xfrm>
          <a:off x="3612136" y="469147"/>
          <a:ext cx="1925974" cy="192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kern="1200" dirty="0">
              <a:solidFill>
                <a:schemeClr val="tx1"/>
              </a:solidFill>
            </a:rPr>
            <a:t>DO : MES Productys pour l'exécution</a:t>
          </a:r>
        </a:p>
      </dsp:txBody>
      <dsp:txXfrm>
        <a:off x="3706154" y="563165"/>
        <a:ext cx="1737938" cy="1737938"/>
      </dsp:txXfrm>
    </dsp:sp>
    <dsp:sp modelId="{A315C26F-5DE7-49C3-8599-FA2C0E714E69}">
      <dsp:nvSpPr>
        <dsp:cNvPr id="0" name=""/>
        <dsp:cNvSpPr/>
      </dsp:nvSpPr>
      <dsp:spPr>
        <a:xfrm>
          <a:off x="1538010" y="2543273"/>
          <a:ext cx="1925974" cy="192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kern="1200" dirty="0">
              <a:solidFill>
                <a:schemeClr val="tx1"/>
              </a:solidFill>
            </a:rPr>
            <a:t>CHECK : Power BI pour l'analyse</a:t>
          </a:r>
        </a:p>
      </dsp:txBody>
      <dsp:txXfrm>
        <a:off x="1632028" y="2637291"/>
        <a:ext cx="1737938" cy="1737938"/>
      </dsp:txXfrm>
    </dsp:sp>
    <dsp:sp modelId="{DD271020-8775-4522-A498-D5321989ED6E}">
      <dsp:nvSpPr>
        <dsp:cNvPr id="0" name=""/>
        <dsp:cNvSpPr/>
      </dsp:nvSpPr>
      <dsp:spPr>
        <a:xfrm>
          <a:off x="3612136" y="2543273"/>
          <a:ext cx="1925974" cy="192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kern="1200" dirty="0">
              <a:solidFill>
                <a:schemeClr val="tx1"/>
              </a:solidFill>
            </a:rPr>
            <a:t>ACT : MLean pour l'amélioration continue</a:t>
          </a:r>
        </a:p>
      </dsp:txBody>
      <dsp:txXfrm>
        <a:off x="3706154" y="2637291"/>
        <a:ext cx="1737938" cy="173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6A876-7D47-408C-B72F-078ACCA6B6CF}">
      <dsp:nvSpPr>
        <dsp:cNvPr id="0" name=""/>
        <dsp:cNvSpPr/>
      </dsp:nvSpPr>
      <dsp:spPr>
        <a:xfrm>
          <a:off x="161890" y="2517"/>
          <a:ext cx="1644731" cy="822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Analyse et conception</a:t>
          </a:r>
          <a:r>
            <a:rPr lang="fr-FR" sz="1700" kern="1200"/>
            <a:t> </a:t>
          </a:r>
        </a:p>
      </dsp:txBody>
      <dsp:txXfrm>
        <a:off x="185976" y="26603"/>
        <a:ext cx="1596559" cy="774193"/>
      </dsp:txXfrm>
    </dsp:sp>
    <dsp:sp modelId="{CE555D26-FD8B-4D5E-B055-6154B25F69FB}">
      <dsp:nvSpPr>
        <dsp:cNvPr id="0" name=""/>
        <dsp:cNvSpPr/>
      </dsp:nvSpPr>
      <dsp:spPr>
        <a:xfrm>
          <a:off x="326363" y="824882"/>
          <a:ext cx="164473" cy="61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74"/>
              </a:lnTo>
              <a:lnTo>
                <a:pt x="164473" y="616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B805A-A1FD-4D50-B6C8-BED5FF7714E7}">
      <dsp:nvSpPr>
        <dsp:cNvPr id="0" name=""/>
        <dsp:cNvSpPr/>
      </dsp:nvSpPr>
      <dsp:spPr>
        <a:xfrm>
          <a:off x="490837" y="1030474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Audit des processus</a:t>
          </a:r>
        </a:p>
      </dsp:txBody>
      <dsp:txXfrm>
        <a:off x="514923" y="1054560"/>
        <a:ext cx="1267612" cy="774193"/>
      </dsp:txXfrm>
    </dsp:sp>
    <dsp:sp modelId="{D9B01AC2-385C-402D-8FCE-3EC116BB5AA4}">
      <dsp:nvSpPr>
        <dsp:cNvPr id="0" name=""/>
        <dsp:cNvSpPr/>
      </dsp:nvSpPr>
      <dsp:spPr>
        <a:xfrm>
          <a:off x="326363" y="824882"/>
          <a:ext cx="164473" cy="164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731"/>
              </a:lnTo>
              <a:lnTo>
                <a:pt x="164473" y="164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DC65D-E3B6-4A5F-8E3D-FFC4853DFBCD}">
      <dsp:nvSpPr>
        <dsp:cNvPr id="0" name=""/>
        <dsp:cNvSpPr/>
      </dsp:nvSpPr>
      <dsp:spPr>
        <a:xfrm>
          <a:off x="490837" y="2058431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Définition des besoins</a:t>
          </a:r>
        </a:p>
      </dsp:txBody>
      <dsp:txXfrm>
        <a:off x="514923" y="2082517"/>
        <a:ext cx="1267612" cy="774193"/>
      </dsp:txXfrm>
    </dsp:sp>
    <dsp:sp modelId="{EE374266-D407-407D-94E7-892C551E5FBF}">
      <dsp:nvSpPr>
        <dsp:cNvPr id="0" name=""/>
        <dsp:cNvSpPr/>
      </dsp:nvSpPr>
      <dsp:spPr>
        <a:xfrm>
          <a:off x="326363" y="824882"/>
          <a:ext cx="164473" cy="267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688"/>
              </a:lnTo>
              <a:lnTo>
                <a:pt x="164473" y="267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FF21E-2791-46CC-BC3F-69D3CAA68F02}">
      <dsp:nvSpPr>
        <dsp:cNvPr id="0" name=""/>
        <dsp:cNvSpPr/>
      </dsp:nvSpPr>
      <dsp:spPr>
        <a:xfrm>
          <a:off x="490837" y="3086388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Architecture solution</a:t>
          </a:r>
        </a:p>
      </dsp:txBody>
      <dsp:txXfrm>
        <a:off x="514923" y="3110474"/>
        <a:ext cx="1267612" cy="774193"/>
      </dsp:txXfrm>
    </dsp:sp>
    <dsp:sp modelId="{B990CAC6-786B-4571-A036-21E6DCEB7BE3}">
      <dsp:nvSpPr>
        <dsp:cNvPr id="0" name=""/>
        <dsp:cNvSpPr/>
      </dsp:nvSpPr>
      <dsp:spPr>
        <a:xfrm>
          <a:off x="326363" y="824882"/>
          <a:ext cx="164473" cy="37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5"/>
              </a:lnTo>
              <a:lnTo>
                <a:pt x="164473" y="3700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45DB-0D7F-4C32-B09D-B6482C7A1BEC}">
      <dsp:nvSpPr>
        <dsp:cNvPr id="0" name=""/>
        <dsp:cNvSpPr/>
      </dsp:nvSpPr>
      <dsp:spPr>
        <a:xfrm>
          <a:off x="490837" y="4114345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Plan de déploiement</a:t>
          </a:r>
        </a:p>
      </dsp:txBody>
      <dsp:txXfrm>
        <a:off x="514923" y="4138431"/>
        <a:ext cx="1267612" cy="774193"/>
      </dsp:txXfrm>
    </dsp:sp>
    <dsp:sp modelId="{76AB8512-D606-4B5A-88A7-29F806F3F321}">
      <dsp:nvSpPr>
        <dsp:cNvPr id="0" name=""/>
        <dsp:cNvSpPr/>
      </dsp:nvSpPr>
      <dsp:spPr>
        <a:xfrm>
          <a:off x="2217804" y="2517"/>
          <a:ext cx="1644731" cy="822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Implémentation</a:t>
          </a:r>
          <a:r>
            <a:rPr lang="fr-FR" sz="1700" kern="1200"/>
            <a:t> </a:t>
          </a:r>
        </a:p>
      </dsp:txBody>
      <dsp:txXfrm>
        <a:off x="2241890" y="26603"/>
        <a:ext cx="1596559" cy="774193"/>
      </dsp:txXfrm>
    </dsp:sp>
    <dsp:sp modelId="{06905D8C-B2FC-4CDD-9284-69F66E7069BA}">
      <dsp:nvSpPr>
        <dsp:cNvPr id="0" name=""/>
        <dsp:cNvSpPr/>
      </dsp:nvSpPr>
      <dsp:spPr>
        <a:xfrm>
          <a:off x="2382277" y="824882"/>
          <a:ext cx="164473" cy="61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74"/>
              </a:lnTo>
              <a:lnTo>
                <a:pt x="164473" y="616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EED72-E2FA-41C2-8A5F-B69628097B59}">
      <dsp:nvSpPr>
        <dsp:cNvPr id="0" name=""/>
        <dsp:cNvSpPr/>
      </dsp:nvSpPr>
      <dsp:spPr>
        <a:xfrm>
          <a:off x="2546751" y="1030474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Installation des solutions</a:t>
          </a:r>
        </a:p>
      </dsp:txBody>
      <dsp:txXfrm>
        <a:off x="2570837" y="1054560"/>
        <a:ext cx="1267612" cy="774193"/>
      </dsp:txXfrm>
    </dsp:sp>
    <dsp:sp modelId="{AA2AF6CD-CCDA-4A90-B654-3FD8497F2958}">
      <dsp:nvSpPr>
        <dsp:cNvPr id="0" name=""/>
        <dsp:cNvSpPr/>
      </dsp:nvSpPr>
      <dsp:spPr>
        <a:xfrm>
          <a:off x="2382277" y="824882"/>
          <a:ext cx="164473" cy="164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731"/>
              </a:lnTo>
              <a:lnTo>
                <a:pt x="164473" y="164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93D1-ECA6-4517-8F9F-D3E58BEBFA47}">
      <dsp:nvSpPr>
        <dsp:cNvPr id="0" name=""/>
        <dsp:cNvSpPr/>
      </dsp:nvSpPr>
      <dsp:spPr>
        <a:xfrm>
          <a:off x="2546751" y="2058431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Paramétrage</a:t>
          </a:r>
        </a:p>
      </dsp:txBody>
      <dsp:txXfrm>
        <a:off x="2570837" y="2082517"/>
        <a:ext cx="1267612" cy="774193"/>
      </dsp:txXfrm>
    </dsp:sp>
    <dsp:sp modelId="{2AC6B8B6-475F-4F68-8E7E-067E8407F9DB}">
      <dsp:nvSpPr>
        <dsp:cNvPr id="0" name=""/>
        <dsp:cNvSpPr/>
      </dsp:nvSpPr>
      <dsp:spPr>
        <a:xfrm>
          <a:off x="2382277" y="824882"/>
          <a:ext cx="164473" cy="267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688"/>
              </a:lnTo>
              <a:lnTo>
                <a:pt x="164473" y="267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34578-2415-42EC-841A-14179AFFF0BE}">
      <dsp:nvSpPr>
        <dsp:cNvPr id="0" name=""/>
        <dsp:cNvSpPr/>
      </dsp:nvSpPr>
      <dsp:spPr>
        <a:xfrm>
          <a:off x="2546751" y="3086388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Intégration des systèmes</a:t>
          </a:r>
        </a:p>
      </dsp:txBody>
      <dsp:txXfrm>
        <a:off x="2570837" y="3110474"/>
        <a:ext cx="1267612" cy="774193"/>
      </dsp:txXfrm>
    </dsp:sp>
    <dsp:sp modelId="{BD44F96C-DE5E-400B-8FD6-1B2582296F0F}">
      <dsp:nvSpPr>
        <dsp:cNvPr id="0" name=""/>
        <dsp:cNvSpPr/>
      </dsp:nvSpPr>
      <dsp:spPr>
        <a:xfrm>
          <a:off x="2382277" y="824882"/>
          <a:ext cx="164473" cy="37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5"/>
              </a:lnTo>
              <a:lnTo>
                <a:pt x="164473" y="3700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0A392-429C-4BC3-B153-16539ACAB6C8}">
      <dsp:nvSpPr>
        <dsp:cNvPr id="0" name=""/>
        <dsp:cNvSpPr/>
      </dsp:nvSpPr>
      <dsp:spPr>
        <a:xfrm>
          <a:off x="2546751" y="4114345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Tests et validation</a:t>
          </a:r>
        </a:p>
      </dsp:txBody>
      <dsp:txXfrm>
        <a:off x="2570837" y="4138431"/>
        <a:ext cx="1267612" cy="774193"/>
      </dsp:txXfrm>
    </dsp:sp>
    <dsp:sp modelId="{5DCE876A-866F-4F0B-9D08-29850F720EBB}">
      <dsp:nvSpPr>
        <dsp:cNvPr id="0" name=""/>
        <dsp:cNvSpPr/>
      </dsp:nvSpPr>
      <dsp:spPr>
        <a:xfrm>
          <a:off x="4273718" y="2517"/>
          <a:ext cx="1644731" cy="822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Formation</a:t>
          </a:r>
          <a:r>
            <a:rPr lang="fr-FR" sz="1700" kern="1200"/>
            <a:t> </a:t>
          </a:r>
        </a:p>
      </dsp:txBody>
      <dsp:txXfrm>
        <a:off x="4297804" y="26603"/>
        <a:ext cx="1596559" cy="774193"/>
      </dsp:txXfrm>
    </dsp:sp>
    <dsp:sp modelId="{E127DCF0-1D30-493D-8F01-FEC3A64D3A5F}">
      <dsp:nvSpPr>
        <dsp:cNvPr id="0" name=""/>
        <dsp:cNvSpPr/>
      </dsp:nvSpPr>
      <dsp:spPr>
        <a:xfrm>
          <a:off x="4438192" y="824882"/>
          <a:ext cx="164473" cy="61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74"/>
              </a:lnTo>
              <a:lnTo>
                <a:pt x="164473" y="616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9F35F-C376-4034-8E7C-A2DF03661FA8}">
      <dsp:nvSpPr>
        <dsp:cNvPr id="0" name=""/>
        <dsp:cNvSpPr/>
      </dsp:nvSpPr>
      <dsp:spPr>
        <a:xfrm>
          <a:off x="4602665" y="1030474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Formation utilisateurs</a:t>
          </a:r>
        </a:p>
      </dsp:txBody>
      <dsp:txXfrm>
        <a:off x="4626751" y="1054560"/>
        <a:ext cx="1267612" cy="774193"/>
      </dsp:txXfrm>
    </dsp:sp>
    <dsp:sp modelId="{E8A5BC94-D8B0-4DA3-A2FA-66A902EDBC16}">
      <dsp:nvSpPr>
        <dsp:cNvPr id="0" name=""/>
        <dsp:cNvSpPr/>
      </dsp:nvSpPr>
      <dsp:spPr>
        <a:xfrm>
          <a:off x="4438192" y="824882"/>
          <a:ext cx="164473" cy="164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731"/>
              </a:lnTo>
              <a:lnTo>
                <a:pt x="164473" y="164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A07C-2787-4C35-9264-964EE6BE8B2E}">
      <dsp:nvSpPr>
        <dsp:cNvPr id="0" name=""/>
        <dsp:cNvSpPr/>
      </dsp:nvSpPr>
      <dsp:spPr>
        <a:xfrm>
          <a:off x="4602665" y="2058431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Formation administrateurs</a:t>
          </a:r>
        </a:p>
      </dsp:txBody>
      <dsp:txXfrm>
        <a:off x="4626751" y="2082517"/>
        <a:ext cx="1267612" cy="774193"/>
      </dsp:txXfrm>
    </dsp:sp>
    <dsp:sp modelId="{09823F10-177C-40B2-9665-7898E546634C}">
      <dsp:nvSpPr>
        <dsp:cNvPr id="0" name=""/>
        <dsp:cNvSpPr/>
      </dsp:nvSpPr>
      <dsp:spPr>
        <a:xfrm>
          <a:off x="4438192" y="824882"/>
          <a:ext cx="164473" cy="267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688"/>
              </a:lnTo>
              <a:lnTo>
                <a:pt x="164473" y="267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3BFD3-44CF-418B-94E8-96BE3B885EFA}">
      <dsp:nvSpPr>
        <dsp:cNvPr id="0" name=""/>
        <dsp:cNvSpPr/>
      </dsp:nvSpPr>
      <dsp:spPr>
        <a:xfrm>
          <a:off x="4602665" y="3086388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Documentation</a:t>
          </a:r>
        </a:p>
      </dsp:txBody>
      <dsp:txXfrm>
        <a:off x="4626751" y="3110474"/>
        <a:ext cx="1267612" cy="774193"/>
      </dsp:txXfrm>
    </dsp:sp>
    <dsp:sp modelId="{D08C3EC0-9185-44AC-AC21-E039CDA767A5}">
      <dsp:nvSpPr>
        <dsp:cNvPr id="0" name=""/>
        <dsp:cNvSpPr/>
      </dsp:nvSpPr>
      <dsp:spPr>
        <a:xfrm>
          <a:off x="4438192" y="824882"/>
          <a:ext cx="164473" cy="37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5"/>
              </a:lnTo>
              <a:lnTo>
                <a:pt x="164473" y="3700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E58DF-76B3-4C6B-90B8-43FCEFCB9CD9}">
      <dsp:nvSpPr>
        <dsp:cNvPr id="0" name=""/>
        <dsp:cNvSpPr/>
      </dsp:nvSpPr>
      <dsp:spPr>
        <a:xfrm>
          <a:off x="4602665" y="4114345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Transfert de compétences</a:t>
          </a:r>
        </a:p>
      </dsp:txBody>
      <dsp:txXfrm>
        <a:off x="4626751" y="4138431"/>
        <a:ext cx="1267612" cy="774193"/>
      </dsp:txXfrm>
    </dsp:sp>
    <dsp:sp modelId="{7286A989-BDD6-4C76-93F0-0DDF242ACDDF}">
      <dsp:nvSpPr>
        <dsp:cNvPr id="0" name=""/>
        <dsp:cNvSpPr/>
      </dsp:nvSpPr>
      <dsp:spPr>
        <a:xfrm>
          <a:off x="6329632" y="2517"/>
          <a:ext cx="1644731" cy="822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Support et évolution</a:t>
          </a:r>
          <a:r>
            <a:rPr lang="fr-FR" sz="1700" kern="1200"/>
            <a:t> </a:t>
          </a:r>
        </a:p>
      </dsp:txBody>
      <dsp:txXfrm>
        <a:off x="6353718" y="26603"/>
        <a:ext cx="1596559" cy="774193"/>
      </dsp:txXfrm>
    </dsp:sp>
    <dsp:sp modelId="{DCB8D628-323D-41D8-B39D-BF79FADB5C0F}">
      <dsp:nvSpPr>
        <dsp:cNvPr id="0" name=""/>
        <dsp:cNvSpPr/>
      </dsp:nvSpPr>
      <dsp:spPr>
        <a:xfrm>
          <a:off x="6494106" y="824882"/>
          <a:ext cx="164473" cy="61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74"/>
              </a:lnTo>
              <a:lnTo>
                <a:pt x="164473" y="616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19EEB-9A10-418C-9CF3-140933671DB9}">
      <dsp:nvSpPr>
        <dsp:cNvPr id="0" name=""/>
        <dsp:cNvSpPr/>
      </dsp:nvSpPr>
      <dsp:spPr>
        <a:xfrm>
          <a:off x="6658579" y="1030474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Assistance technique</a:t>
          </a:r>
        </a:p>
      </dsp:txBody>
      <dsp:txXfrm>
        <a:off x="6682665" y="1054560"/>
        <a:ext cx="1267612" cy="774193"/>
      </dsp:txXfrm>
    </dsp:sp>
    <dsp:sp modelId="{727B9116-B93C-4CFB-88EB-3451D0E7E08B}">
      <dsp:nvSpPr>
        <dsp:cNvPr id="0" name=""/>
        <dsp:cNvSpPr/>
      </dsp:nvSpPr>
      <dsp:spPr>
        <a:xfrm>
          <a:off x="6494106" y="824882"/>
          <a:ext cx="164473" cy="164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731"/>
              </a:lnTo>
              <a:lnTo>
                <a:pt x="164473" y="1644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FCDE1-BAD0-4C79-9299-6538C5DF4003}">
      <dsp:nvSpPr>
        <dsp:cNvPr id="0" name=""/>
        <dsp:cNvSpPr/>
      </dsp:nvSpPr>
      <dsp:spPr>
        <a:xfrm>
          <a:off x="6658579" y="2058431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Maintenance préventive</a:t>
          </a:r>
        </a:p>
      </dsp:txBody>
      <dsp:txXfrm>
        <a:off x="6682665" y="2082517"/>
        <a:ext cx="1267612" cy="774193"/>
      </dsp:txXfrm>
    </dsp:sp>
    <dsp:sp modelId="{9E2D7D61-FFC1-4D47-8EA1-60A15AB4C530}">
      <dsp:nvSpPr>
        <dsp:cNvPr id="0" name=""/>
        <dsp:cNvSpPr/>
      </dsp:nvSpPr>
      <dsp:spPr>
        <a:xfrm>
          <a:off x="6494106" y="824882"/>
          <a:ext cx="164473" cy="267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688"/>
              </a:lnTo>
              <a:lnTo>
                <a:pt x="164473" y="267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D1B57-9724-4B48-BDB5-19E29185257A}">
      <dsp:nvSpPr>
        <dsp:cNvPr id="0" name=""/>
        <dsp:cNvSpPr/>
      </dsp:nvSpPr>
      <dsp:spPr>
        <a:xfrm>
          <a:off x="6658579" y="3086388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Mises à jour</a:t>
          </a:r>
        </a:p>
      </dsp:txBody>
      <dsp:txXfrm>
        <a:off x="6682665" y="3110474"/>
        <a:ext cx="1267612" cy="774193"/>
      </dsp:txXfrm>
    </dsp:sp>
    <dsp:sp modelId="{0903830A-FD7C-42EC-ACCE-55F6B718A995}">
      <dsp:nvSpPr>
        <dsp:cNvPr id="0" name=""/>
        <dsp:cNvSpPr/>
      </dsp:nvSpPr>
      <dsp:spPr>
        <a:xfrm>
          <a:off x="6494106" y="824882"/>
          <a:ext cx="164473" cy="37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5"/>
              </a:lnTo>
              <a:lnTo>
                <a:pt x="164473" y="3700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40B7D-3DC3-42B4-84C0-270FAEC57A2D}">
      <dsp:nvSpPr>
        <dsp:cNvPr id="0" name=""/>
        <dsp:cNvSpPr/>
      </dsp:nvSpPr>
      <dsp:spPr>
        <a:xfrm>
          <a:off x="6658579" y="4114345"/>
          <a:ext cx="1315784" cy="822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Optimisation continue</a:t>
          </a:r>
        </a:p>
      </dsp:txBody>
      <dsp:txXfrm>
        <a:off x="6682665" y="4138431"/>
        <a:ext cx="1267612" cy="77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88BF-071A-4EC9-AB18-B22E1831CE87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EA8D-D87C-4E5E-BEDF-B44B5E5273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68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00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20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53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EAF1-9ECE-48E1-B48B-868E93495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64DD58-02CC-4C46-993E-610CBCFD7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84239-8017-4A4E-8FEB-E1055380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4424FC-2E79-4C1F-87F4-EA49C03B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0677EE-9943-4C6C-8367-72FF7B8F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1A744-A48B-475A-A2C1-244AC6A1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7D48FE-F82D-4485-B516-6F58425F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CF7A3-737D-4DBC-B476-4D9C390E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6F64C-C87F-422E-A521-F1D8212F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DFF7D-8137-424D-936A-FCF576B3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9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D07AF9-4CDD-4951-96A7-DEBEAEB76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43BCD-874B-408C-A613-AF113621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3B78C-087A-41C9-BAA1-9D5AB48C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56E2D-B31F-453E-AC48-8B3AEDDF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7D46F-C7E9-4086-BE7A-F4041230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1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DF38B-6C7F-4210-B42F-BAEFE784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4F930-C5F5-4980-8D71-068EEBBB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1D9BF-A9A8-48B5-9A27-767AD100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3A374-DC66-49F3-809A-5F0AC72E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86BC7-1C35-4B07-A132-745A2D8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26C69-425B-4F56-AAC3-1654A659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6A8C3-6C6D-496B-9D72-FB58856C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403B7-E436-4B8F-AE79-FA60929A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FC87E-4FA0-4704-8225-67216905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022EC-53A7-4D47-B5E4-7CD970FB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F05BF-A212-44E0-A813-851B5E25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C4208-2698-451E-ACDE-360EF7DB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C0A4B-D258-46F9-94D8-A7E1C99F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631EE4-750D-45E0-8191-B3A4D2F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D0924-1C6B-4C42-99B4-F5448A53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D8004-9563-47FB-9C4C-39989DBC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9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B3179-6F62-4E9B-B06F-53D50E2A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2D27A-43F0-4E5B-A775-F7D77F54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61FB80-6033-486A-BCAF-3EC252D3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ED6F47-67FD-437C-81F4-A4E24776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0666BF-F560-4CFD-8838-6C3AECBE3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EDC825-E2F4-41CC-BEC4-62C113B4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58F8F0-23E9-490F-AF0A-AC79CBE4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D3C9D7-06D7-40A6-B0ED-CF56BF8B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5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55EE0-83EF-4F1D-A252-897A45A2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BA47E1-1DD4-4CB7-BE55-0E7051A6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14E2ED-A882-4D28-B89B-8FF8C78F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FF45E2-76EA-430D-971A-DB0914F8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8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0B67E6-B764-4D5A-9F08-666D7A8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282048-430B-4191-9774-00283052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43AFE-F22D-4250-A1DD-B5F920B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2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B9C2A-B481-47FD-A4A5-3313D239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4D4FB-EE89-4708-8B96-B595A42D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342772-3DEF-4966-B833-5E3E7161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CEDB95-0AA6-4B37-8AA4-E7866A7D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91F92-6BB5-45A2-B0F5-B7746B27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ECA0C-3F4F-421A-AD9F-6BB2E686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EDCEA-B837-4879-9DD2-495DB802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8DD8E9-3AB4-4A2A-A00D-81317969B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FE11D-AD84-4D2F-A26C-415DA083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DDAA05-ECC7-491D-836B-8EC04D8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6AABD4-9A62-47DE-8BC2-F783FF55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3FD634-9B45-4931-8D45-865A8EBD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06C44A-D8F5-4050-880D-73334072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01D99D-BAFC-44F8-8FD1-F641891D1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35AF73-EFA1-48A2-86E0-E9B1AF390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D035-1999-40DF-94DC-365BB1B49EA0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92E0FF-67CC-4B07-8325-57FBAF87B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DEF6B-3B77-4C99-A416-DF54AA7A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362B-552B-4335-A337-C7D98AF9C1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5C5F85-2BF4-4A35-8E82-6AFD6CAD6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4"/>
            <a:ext cx="8487082" cy="565805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C18CAD0F-C733-4FDC-8108-81F66DAF17FE}"/>
              </a:ext>
            </a:extLst>
          </p:cNvPr>
          <p:cNvSpPr txBox="1">
            <a:spLocks/>
          </p:cNvSpPr>
          <p:nvPr/>
        </p:nvSpPr>
        <p:spPr>
          <a:xfrm>
            <a:off x="5795682" y="3015454"/>
            <a:ext cx="6396318" cy="1535534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  <a:ea typeface="+mn-ea"/>
                <a:cs typeface="+mn-cs"/>
              </a:rPr>
              <a:t>PDCA 4.0</a:t>
            </a:r>
          </a:p>
        </p:txBody>
      </p:sp>
      <p:sp>
        <p:nvSpPr>
          <p:cNvPr id="20" name="Sous-titre 3">
            <a:extLst>
              <a:ext uri="{FF2B5EF4-FFF2-40B4-BE49-F238E27FC236}">
                <a16:creationId xmlns:a16="http://schemas.microsoft.com/office/drawing/2014/main" id="{D75BA568-751C-4A7E-A269-F16674043EA2}"/>
              </a:ext>
            </a:extLst>
          </p:cNvPr>
          <p:cNvSpPr txBox="1">
            <a:spLocks/>
          </p:cNvSpPr>
          <p:nvPr/>
        </p:nvSpPr>
        <p:spPr>
          <a:xfrm>
            <a:off x="1419786" y="5026115"/>
            <a:ext cx="7649136" cy="117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MA" sz="2800" dirty="0">
              <a:solidFill>
                <a:schemeClr val="bg1"/>
              </a:solidFill>
              <a:latin typeface="Playfair display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F67666-7EFF-4C4C-8A3F-349F867341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2" name="Zone de texte 3">
            <a:extLst>
              <a:ext uri="{FF2B5EF4-FFF2-40B4-BE49-F238E27FC236}">
                <a16:creationId xmlns:a16="http://schemas.microsoft.com/office/drawing/2014/main" id="{C215C517-9F73-43E8-8F97-2BDCCA959873}"/>
              </a:ext>
            </a:extLst>
          </p:cNvPr>
          <p:cNvSpPr txBox="1"/>
          <p:nvPr/>
        </p:nvSpPr>
        <p:spPr>
          <a:xfrm>
            <a:off x="10325100" y="6115132"/>
            <a:ext cx="186690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23A395DA-B945-49A6-B31D-67767E135737}"/>
              </a:ext>
            </a:extLst>
          </p:cNvPr>
          <p:cNvSpPr txBox="1">
            <a:spLocks/>
          </p:cNvSpPr>
          <p:nvPr/>
        </p:nvSpPr>
        <p:spPr>
          <a:xfrm>
            <a:off x="8166100" y="4628589"/>
            <a:ext cx="4025900" cy="76115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rPr>
              <a:t>L'excellence opérationnelle nouvelle génération</a:t>
            </a:r>
            <a:endParaRPr lang="fr-MA" sz="2000" b="1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4400" b="1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Processus de déploiement</a:t>
            </a:r>
            <a:endParaRPr lang="fr-FR" sz="28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894AE3A6-25B4-4B65-A66E-E4702713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836716"/>
              </p:ext>
            </p:extLst>
          </p:nvPr>
        </p:nvGraphicFramePr>
        <p:xfrm>
          <a:off x="2442845" y="1417122"/>
          <a:ext cx="8136255" cy="493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093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Engagement qualité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32451" y="2336005"/>
            <a:ext cx="6133549" cy="2562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Disponibilité 99,9%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multilingue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Sécurité renforcée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Mises à jour régulières</a:t>
            </a: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2737" r="21349"/>
          <a:stretch/>
        </p:blipFill>
        <p:spPr bwMode="auto">
          <a:xfrm>
            <a:off x="912668" y="1823034"/>
            <a:ext cx="3964199" cy="321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4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100" smtClean="0"/>
              <a:pPr rtl="0"/>
              <a:t>13</a:t>
            </a:fld>
            <a:endParaRPr lang="fr-FR" sz="1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238067" y="4552907"/>
            <a:ext cx="2698038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2400" dirty="0"/>
              <a:t>+</a:t>
            </a:r>
            <a:r>
              <a:rPr lang="fr-MA" sz="2400" b="1" dirty="0">
                <a:cs typeface="Calibri"/>
              </a:rPr>
              <a:t>212 660 737405</a:t>
            </a:r>
            <a:endParaRPr lang="fr-FR" sz="24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201872" y="5395474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055187" y="4994132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31620" y="2130309"/>
            <a:ext cx="10218420" cy="2339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Découvrez comment PDCA 4.0 peut transformer votre excellence opérationnelle :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Démonstration personnalisée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 sur un périmètre pilote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 votre ROI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de déploiement sur mesure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6E7F7-860F-4D17-ADAB-6AD95D15AF4E}"/>
              </a:ext>
            </a:extLst>
          </p:cNvPr>
          <p:cNvSpPr txBox="1"/>
          <p:nvPr/>
        </p:nvSpPr>
        <p:spPr>
          <a:xfrm>
            <a:off x="3890010" y="1138003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7010D17D-3BA8-447D-BCCB-7EEF5547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155" y="1776209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42FD70-5DA0-4600-A62D-23C8A090DC53}"/>
              </a:ext>
            </a:extLst>
          </p:cNvPr>
          <p:cNvSpPr txBox="1"/>
          <p:nvPr/>
        </p:nvSpPr>
        <p:spPr>
          <a:xfrm>
            <a:off x="838200" y="5765717"/>
            <a:ext cx="102184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 nos experts pour une démonstration de cette solution PDCA 4.0 unique et intégrée</a:t>
            </a:r>
            <a:endParaRPr lang="fr-FR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61" y="2154220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Avantages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65" y="1203446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61" y="2633126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61" y="3104994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62" y="3586952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Résultats prouvés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796343" y="37264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1119708" y="3586495"/>
            <a:ext cx="43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" panose="00000500000000000000" pitchFamily="2" charset="0"/>
              </a:rPr>
              <a:t>PDCA 4.0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32459" y="5475707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232464" y="1676519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D81C5-3D99-4F25-8D0B-712D008A090C}"/>
              </a:ext>
            </a:extLst>
          </p:cNvPr>
          <p:cNvSpPr/>
          <p:nvPr/>
        </p:nvSpPr>
        <p:spPr>
          <a:xfrm>
            <a:off x="5232459" y="5945289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Contactez-nous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199E11-6AF8-4FFA-97F9-BD13C21D56AD}"/>
              </a:ext>
            </a:extLst>
          </p:cNvPr>
          <p:cNvSpPr/>
          <p:nvPr/>
        </p:nvSpPr>
        <p:spPr>
          <a:xfrm>
            <a:off x="5232462" y="406540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1D868-6BBE-4A26-8326-9D64A7AB864F}"/>
              </a:ext>
            </a:extLst>
          </p:cNvPr>
          <p:cNvSpPr/>
          <p:nvPr/>
        </p:nvSpPr>
        <p:spPr>
          <a:xfrm>
            <a:off x="5232461" y="4519405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Processus de déploiement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C1FC9D-FB42-4654-8FD7-DE8E0E4C631A}"/>
              </a:ext>
            </a:extLst>
          </p:cNvPr>
          <p:cNvSpPr/>
          <p:nvPr/>
        </p:nvSpPr>
        <p:spPr>
          <a:xfrm>
            <a:off x="5232460" y="5003724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Engagement qualité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8138"/>
          <a:stretch/>
        </p:blipFill>
        <p:spPr>
          <a:xfrm>
            <a:off x="922021" y="1509281"/>
            <a:ext cx="3807716" cy="274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08" y="178257"/>
            <a:ext cx="9301162" cy="65031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Une solution intégrée révolutionnaire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165358" y="4835625"/>
            <a:ext cx="5930642" cy="145988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 aux défis de l'Industrie 4.0, nous proposons une solution unique qui digitalise le cycle PDCA en intégrant les meilleurs outils du marché :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FD9A814-4DF4-469C-9CC3-81F940FFD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283560"/>
              </p:ext>
            </p:extLst>
          </p:nvPr>
        </p:nvGraphicFramePr>
        <p:xfrm>
          <a:off x="5486400" y="1783080"/>
          <a:ext cx="7076122" cy="493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810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8138"/>
          <a:stretch/>
        </p:blipFill>
        <p:spPr>
          <a:xfrm>
            <a:off x="955912" y="2461365"/>
            <a:ext cx="4163577" cy="299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6932"/>
            <a:ext cx="3145089" cy="560968"/>
          </a:xfrm>
        </p:spPr>
        <p:txBody>
          <a:bodyPr rtlCol="0">
            <a:noAutofit/>
          </a:bodyPr>
          <a:lstStyle/>
          <a:p>
            <a:pPr rtl="0"/>
            <a:r>
              <a:rPr lang="fr-FR" sz="3600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358013" y="2466698"/>
            <a:ext cx="6505173" cy="335591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intégration unique pour un PDCA intelligent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plateforme assure :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Synchronisation en temps réel des données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 automatisé entre les outils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utilisateur unifiée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complète du cycle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2741865" y="532350"/>
            <a:ext cx="9293440" cy="47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PDCA 4.0 : </a:t>
            </a:r>
            <a:r>
              <a:rPr lang="fr-FR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L'innovation au service de la performance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F575BE-52EB-4548-9A90-2E70B27AE521}"/>
              </a:ext>
            </a:extLst>
          </p:cNvPr>
          <p:cNvSpPr txBox="1"/>
          <p:nvPr/>
        </p:nvSpPr>
        <p:spPr>
          <a:xfrm>
            <a:off x="643538" y="1151553"/>
            <a:ext cx="11219648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solution interconnecte intelligemment quatre plateformes leaders pour créer un écosystème digital complet.</a:t>
            </a:r>
            <a:endParaRPr lang="fr-FR" sz="20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7" y="313900"/>
            <a:ext cx="6520433" cy="495604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Fonctionnalités par phase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E9CADC-47DA-4D0C-958D-308CF36DBA64}"/>
              </a:ext>
            </a:extLst>
          </p:cNvPr>
          <p:cNvSpPr txBox="1"/>
          <p:nvPr/>
        </p:nvSpPr>
        <p:spPr>
          <a:xfrm>
            <a:off x="2507795" y="2828359"/>
            <a:ext cx="4077899" cy="334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avec Axelor ERP</a:t>
            </a: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Planification stratégique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ressources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Planification de production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 et prévisions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achats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Planification maintenance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avec Productys MES</a:t>
            </a: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 production en temps réel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Ordonnancement dynamique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totale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 la qualité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connectée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Collecte IoT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fr-F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0F3E2D-0CA3-4506-8D01-B0C7F6F83E3E}"/>
              </a:ext>
            </a:extLst>
          </p:cNvPr>
          <p:cNvSpPr txBox="1"/>
          <p:nvPr/>
        </p:nvSpPr>
        <p:spPr>
          <a:xfrm>
            <a:off x="8286153" y="2828359"/>
            <a:ext cx="4270080" cy="317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CHECK avec Power BI</a:t>
            </a: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Tableaux de bord dynamiques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prédictive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 en temps réel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Rapports automatisés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des écarts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mining avancé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 avec MLean</a:t>
            </a: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actions correctives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des améliorations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 visuel digital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Animation des performances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Suggestions d'amélioration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Standardisation des bonnes pratiques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72077B-0962-422E-AC53-4718D7FB5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85" y="4218822"/>
            <a:ext cx="1895527" cy="5101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7F5FF4-99D8-46E9-9290-CEA32DD00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" y="2731390"/>
            <a:ext cx="1427592" cy="5101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C3ECA7C-C648-421B-B44A-7D4E1D9A0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81" y="4143206"/>
            <a:ext cx="1412229" cy="5952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98F3F9-37AC-4AD1-8734-91763186F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94" y="2705054"/>
            <a:ext cx="1572454" cy="41475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EDBAB39-5FCB-4C07-A232-DFD2BDCBAA13}"/>
              </a:ext>
            </a:extLst>
          </p:cNvPr>
          <p:cNvSpPr txBox="1"/>
          <p:nvPr/>
        </p:nvSpPr>
        <p:spPr>
          <a:xfrm>
            <a:off x="492254" y="1102357"/>
            <a:ext cx="10856213" cy="1433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solution interconnecte intelligemment quatre plateformes leaders pour créer un écosystème digital complet.</a:t>
            </a:r>
            <a:br>
              <a:rPr lang="fr-FR" sz="20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800" b="1" u="sng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intégration unique pour un PDCA intelligent</a:t>
            </a:r>
            <a:endParaRPr lang="fr-FR" sz="1800" u="sng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7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" y="253671"/>
            <a:ext cx="5692141" cy="560968"/>
          </a:xfrm>
        </p:spPr>
        <p:txBody>
          <a:bodyPr rtlCol="0">
            <a:noAutofit/>
          </a:bodyPr>
          <a:lstStyle/>
          <a:p>
            <a:pPr rtl="0"/>
            <a:r>
              <a:rPr lang="fr-FR" sz="4000" b="1" dirty="0"/>
              <a:t>Avantages de l'intégration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785621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F575BE-52EB-4548-9A90-2E70B27AE521}"/>
              </a:ext>
            </a:extLst>
          </p:cNvPr>
          <p:cNvSpPr txBox="1"/>
          <p:nvPr/>
        </p:nvSpPr>
        <p:spPr>
          <a:xfrm>
            <a:off x="643538" y="1151553"/>
            <a:ext cx="11219648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Notre solution interconnecte intelligemment quatre plateformes leaders pour créer un écosystème digital complet.</a:t>
            </a:r>
            <a:endParaRPr lang="fr-FR" sz="24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B8CDF9-8AC7-4364-B650-1C6620AAD507}"/>
              </a:ext>
            </a:extLst>
          </p:cNvPr>
          <p:cNvSpPr txBox="1"/>
          <p:nvPr/>
        </p:nvSpPr>
        <p:spPr>
          <a:xfrm>
            <a:off x="1543725" y="2139374"/>
            <a:ext cx="5497156" cy="479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Cohérence des données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 unique de vérité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Synchronisation automatique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 de double saisie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complète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Automatisation des processus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Workflows intelligents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Alertes automatiques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Actions programmées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Reporting automatisé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FFE6DB-9692-4110-B325-991292912610}"/>
              </a:ext>
            </a:extLst>
          </p:cNvPr>
          <p:cNvSpPr txBox="1"/>
          <p:nvPr/>
        </p:nvSpPr>
        <p:spPr>
          <a:xfrm>
            <a:off x="6853327" y="2929809"/>
            <a:ext cx="4168140" cy="220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Intelligence décisionnelle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prédictive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Recommandations IA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Simulation de scénarios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à la décision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5419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2" y="210749"/>
            <a:ext cx="5414510" cy="59791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Bénéfices par fonction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178" y="1270166"/>
            <a:ext cx="3497771" cy="258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3913538" y="1978639"/>
            <a:ext cx="4780693" cy="478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chemeClr val="accent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globale en temps réel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Aide à la décision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Pilotage stratégique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accéléré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Production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des process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des temps d'arrêt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 améliorée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Productivité accrue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0104A5-D507-43E6-A3A6-152089F8C209}"/>
              </a:ext>
            </a:extLst>
          </p:cNvPr>
          <p:cNvSpPr txBox="1"/>
          <p:nvPr/>
        </p:nvSpPr>
        <p:spPr>
          <a:xfrm>
            <a:off x="7648575" y="2223706"/>
            <a:ext cx="4543425" cy="4294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totale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Contrôle renforcé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Actions préventives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Certification facilitée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Prédiction des pannes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des interventions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des coûts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Disponibilité accrue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8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Nos offres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096000" y="1332987"/>
            <a:ext cx="5670000" cy="51362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Standard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Modules de base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simple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email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initiale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Premium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Modules avancés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complète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prioritaire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 Enterprise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 personnalisée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sur mesure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dédié 24/7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Consulting expert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</a:pPr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" y="1812798"/>
            <a:ext cx="3886113" cy="314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Résultats prouvés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632451" y="2336005"/>
            <a:ext cx="6133549" cy="2562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30% de gain en productivité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25% de réduction des coûts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40% de réduction des délais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r-F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	ROI en moins de 12 mois</a:t>
            </a: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2737" r="21349"/>
          <a:stretch/>
        </p:blipFill>
        <p:spPr bwMode="auto">
          <a:xfrm>
            <a:off x="912668" y="1823034"/>
            <a:ext cx="3964199" cy="321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1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577</Words>
  <Application>Microsoft Office PowerPoint</Application>
  <PresentationFormat>Widescreen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Playfair display</vt:lpstr>
      <vt:lpstr>Symbol</vt:lpstr>
      <vt:lpstr>Times New Roman</vt:lpstr>
      <vt:lpstr>Trebuchet MS</vt:lpstr>
      <vt:lpstr>Wingdings</vt:lpstr>
      <vt:lpstr>Thème Office</vt:lpstr>
      <vt:lpstr>PowerPoint Presentation</vt:lpstr>
      <vt:lpstr>Sommaire</vt:lpstr>
      <vt:lpstr>Une solution intégrée révolutionnaire</vt:lpstr>
      <vt:lpstr>Notre solution</vt:lpstr>
      <vt:lpstr>Fonctionnalités par phase</vt:lpstr>
      <vt:lpstr>Avantages de l'intégration</vt:lpstr>
      <vt:lpstr>Bénéfices par fonction </vt:lpstr>
      <vt:lpstr>Nos offres </vt:lpstr>
      <vt:lpstr>Résultats prouvés</vt:lpstr>
      <vt:lpstr>Processus de déploiement</vt:lpstr>
      <vt:lpstr>Engagement qualité</vt:lpstr>
      <vt:lpstr>Références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chorok elfoula</dc:creator>
  <cp:lastModifiedBy>ABDELMAJID ELOUADI</cp:lastModifiedBy>
  <cp:revision>8</cp:revision>
  <dcterms:created xsi:type="dcterms:W3CDTF">2025-01-15T16:31:13Z</dcterms:created>
  <dcterms:modified xsi:type="dcterms:W3CDTF">2025-01-21T18:05:51Z</dcterms:modified>
</cp:coreProperties>
</file>