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8" r:id="rId2"/>
    <p:sldId id="317" r:id="rId3"/>
    <p:sldId id="283" r:id="rId4"/>
    <p:sldId id="310" r:id="rId5"/>
    <p:sldId id="311" r:id="rId6"/>
    <p:sldId id="312" r:id="rId7"/>
    <p:sldId id="318" r:id="rId8"/>
    <p:sldId id="313" r:id="rId9"/>
    <p:sldId id="319" r:id="rId10"/>
    <p:sldId id="315" r:id="rId11"/>
    <p:sldId id="320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AAF019-6103-49E7-BEB3-DEDEA973116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809F85E4-E740-4254-8135-8DB88C72194B}">
      <dgm:prSet/>
      <dgm:spPr/>
      <dgm:t>
        <a:bodyPr/>
        <a:lstStyle/>
        <a:p>
          <a:r>
            <a:rPr lang="fr-FR" b="1" dirty="0"/>
            <a:t>Phase d'analyse</a:t>
          </a:r>
          <a:r>
            <a:rPr lang="fr-FR" dirty="0"/>
            <a:t> </a:t>
          </a:r>
        </a:p>
      </dgm:t>
    </dgm:pt>
    <dgm:pt modelId="{F84F0DE7-489B-4B62-96E6-C4A825759958}" type="parTrans" cxnId="{70B54BCA-BB70-4EA1-B66E-1C7D78E73B70}">
      <dgm:prSet/>
      <dgm:spPr/>
      <dgm:t>
        <a:bodyPr/>
        <a:lstStyle/>
        <a:p>
          <a:endParaRPr lang="fr-FR"/>
        </a:p>
      </dgm:t>
    </dgm:pt>
    <dgm:pt modelId="{E739D6BC-36E8-44CD-A925-299DE3E9CAD4}" type="sibTrans" cxnId="{70B54BCA-BB70-4EA1-B66E-1C7D78E73B70}">
      <dgm:prSet/>
      <dgm:spPr/>
      <dgm:t>
        <a:bodyPr/>
        <a:lstStyle/>
        <a:p>
          <a:endParaRPr lang="fr-FR"/>
        </a:p>
      </dgm:t>
    </dgm:pt>
    <dgm:pt modelId="{7D3C643A-B9AC-4E38-8959-1F58F76C0E4B}">
      <dgm:prSet/>
      <dgm:spPr/>
      <dgm:t>
        <a:bodyPr/>
        <a:lstStyle/>
        <a:p>
          <a:r>
            <a:rPr lang="fr-FR"/>
            <a:t>Audit de l'existant</a:t>
          </a:r>
        </a:p>
      </dgm:t>
    </dgm:pt>
    <dgm:pt modelId="{4B0BA22C-496D-44D9-A60C-BDD61DF1F46E}" type="parTrans" cxnId="{A14716AB-3830-448B-8E7B-57C8EA9B8A91}">
      <dgm:prSet/>
      <dgm:spPr/>
      <dgm:t>
        <a:bodyPr/>
        <a:lstStyle/>
        <a:p>
          <a:endParaRPr lang="fr-FR"/>
        </a:p>
      </dgm:t>
    </dgm:pt>
    <dgm:pt modelId="{C0365D71-513A-40C2-99DC-CD34ACC3406F}" type="sibTrans" cxnId="{A14716AB-3830-448B-8E7B-57C8EA9B8A91}">
      <dgm:prSet/>
      <dgm:spPr/>
      <dgm:t>
        <a:bodyPr/>
        <a:lstStyle/>
        <a:p>
          <a:endParaRPr lang="fr-FR"/>
        </a:p>
      </dgm:t>
    </dgm:pt>
    <dgm:pt modelId="{AE804A92-7C14-476F-BDE2-13A4604078C9}">
      <dgm:prSet/>
      <dgm:spPr/>
      <dgm:t>
        <a:bodyPr/>
        <a:lstStyle/>
        <a:p>
          <a:r>
            <a:rPr lang="fr-FR"/>
            <a:t>Définition des besoins</a:t>
          </a:r>
        </a:p>
      </dgm:t>
    </dgm:pt>
    <dgm:pt modelId="{187C98CC-D6C6-4436-8205-0877E4B2A783}" type="parTrans" cxnId="{9DA58A23-BEBE-4E5F-B01E-AE4E6AA9E956}">
      <dgm:prSet/>
      <dgm:spPr/>
      <dgm:t>
        <a:bodyPr/>
        <a:lstStyle/>
        <a:p>
          <a:endParaRPr lang="fr-FR"/>
        </a:p>
      </dgm:t>
    </dgm:pt>
    <dgm:pt modelId="{3917C268-B104-4B7C-A7D9-A32207CE0346}" type="sibTrans" cxnId="{9DA58A23-BEBE-4E5F-B01E-AE4E6AA9E956}">
      <dgm:prSet/>
      <dgm:spPr/>
      <dgm:t>
        <a:bodyPr/>
        <a:lstStyle/>
        <a:p>
          <a:endParaRPr lang="fr-FR"/>
        </a:p>
      </dgm:t>
    </dgm:pt>
    <dgm:pt modelId="{B30AC122-E671-40C7-AAEA-2200FE61B1C5}">
      <dgm:prSet/>
      <dgm:spPr/>
      <dgm:t>
        <a:bodyPr/>
        <a:lstStyle/>
        <a:p>
          <a:r>
            <a:rPr lang="fr-FR"/>
            <a:t>Cartographie des processus</a:t>
          </a:r>
        </a:p>
      </dgm:t>
    </dgm:pt>
    <dgm:pt modelId="{1BC9677B-3E34-42A3-91FD-A06E4FC06F82}" type="parTrans" cxnId="{D263E41B-CAA8-4E88-AC7D-7416CCFC7F13}">
      <dgm:prSet/>
      <dgm:spPr/>
      <dgm:t>
        <a:bodyPr/>
        <a:lstStyle/>
        <a:p>
          <a:endParaRPr lang="fr-FR"/>
        </a:p>
      </dgm:t>
    </dgm:pt>
    <dgm:pt modelId="{282DF129-9E5C-45A5-AE54-81B3B2E8B9BC}" type="sibTrans" cxnId="{D263E41B-CAA8-4E88-AC7D-7416CCFC7F13}">
      <dgm:prSet/>
      <dgm:spPr/>
      <dgm:t>
        <a:bodyPr/>
        <a:lstStyle/>
        <a:p>
          <a:endParaRPr lang="fr-FR"/>
        </a:p>
      </dgm:t>
    </dgm:pt>
    <dgm:pt modelId="{FFE07FAE-A3C8-48C7-B01C-E8A2D51E2F28}">
      <dgm:prSet/>
      <dgm:spPr/>
      <dgm:t>
        <a:bodyPr/>
        <a:lstStyle/>
        <a:p>
          <a:r>
            <a:rPr lang="fr-FR" b="1"/>
            <a:t>Déploiement</a:t>
          </a:r>
          <a:r>
            <a:rPr lang="fr-FR"/>
            <a:t> </a:t>
          </a:r>
        </a:p>
      </dgm:t>
    </dgm:pt>
    <dgm:pt modelId="{A655104C-850B-4109-A0D3-83823FFB1017}" type="parTrans" cxnId="{0DB68A15-AB42-4308-A291-460F95B45C5C}">
      <dgm:prSet/>
      <dgm:spPr/>
      <dgm:t>
        <a:bodyPr/>
        <a:lstStyle/>
        <a:p>
          <a:endParaRPr lang="fr-FR"/>
        </a:p>
      </dgm:t>
    </dgm:pt>
    <dgm:pt modelId="{F3E15663-42DC-4639-9F52-B0B0FF212D20}" type="sibTrans" cxnId="{0DB68A15-AB42-4308-A291-460F95B45C5C}">
      <dgm:prSet/>
      <dgm:spPr/>
      <dgm:t>
        <a:bodyPr/>
        <a:lstStyle/>
        <a:p>
          <a:endParaRPr lang="fr-FR"/>
        </a:p>
      </dgm:t>
    </dgm:pt>
    <dgm:pt modelId="{64C03B81-2650-45EF-917C-F40633AD36FE}">
      <dgm:prSet/>
      <dgm:spPr/>
      <dgm:t>
        <a:bodyPr/>
        <a:lstStyle/>
        <a:p>
          <a:r>
            <a:rPr lang="fr-FR"/>
            <a:t>Installation et configuration</a:t>
          </a:r>
        </a:p>
      </dgm:t>
    </dgm:pt>
    <dgm:pt modelId="{5429FF75-60A3-4AB6-B047-A38722E8CB77}" type="parTrans" cxnId="{BCB789C7-9E9E-4C76-A85B-A89F3233E2BD}">
      <dgm:prSet/>
      <dgm:spPr/>
      <dgm:t>
        <a:bodyPr/>
        <a:lstStyle/>
        <a:p>
          <a:endParaRPr lang="fr-FR"/>
        </a:p>
      </dgm:t>
    </dgm:pt>
    <dgm:pt modelId="{68EAF8BA-950F-438E-8791-B6B21C1C801F}" type="sibTrans" cxnId="{BCB789C7-9E9E-4C76-A85B-A89F3233E2BD}">
      <dgm:prSet/>
      <dgm:spPr/>
      <dgm:t>
        <a:bodyPr/>
        <a:lstStyle/>
        <a:p>
          <a:endParaRPr lang="fr-FR"/>
        </a:p>
      </dgm:t>
    </dgm:pt>
    <dgm:pt modelId="{80CDFE40-73B2-4B8F-9802-5105EA4C4884}">
      <dgm:prSet/>
      <dgm:spPr/>
      <dgm:t>
        <a:bodyPr/>
        <a:lstStyle/>
        <a:p>
          <a:r>
            <a:rPr lang="fr-FR"/>
            <a:t>Migration des données</a:t>
          </a:r>
        </a:p>
      </dgm:t>
    </dgm:pt>
    <dgm:pt modelId="{C6F69526-96FE-4F69-AECD-8EDE6DD3BE89}" type="parTrans" cxnId="{51267210-DDCE-406F-AFD8-6A3087A4F839}">
      <dgm:prSet/>
      <dgm:spPr/>
      <dgm:t>
        <a:bodyPr/>
        <a:lstStyle/>
        <a:p>
          <a:endParaRPr lang="fr-FR"/>
        </a:p>
      </dgm:t>
    </dgm:pt>
    <dgm:pt modelId="{7A2CBD88-BB7F-43BF-96AE-A778DABEE8FB}" type="sibTrans" cxnId="{51267210-DDCE-406F-AFD8-6A3087A4F839}">
      <dgm:prSet/>
      <dgm:spPr/>
      <dgm:t>
        <a:bodyPr/>
        <a:lstStyle/>
        <a:p>
          <a:endParaRPr lang="fr-FR"/>
        </a:p>
      </dgm:t>
    </dgm:pt>
    <dgm:pt modelId="{2A0B8EDB-308E-4D5B-814D-908F5BB8CB3F}">
      <dgm:prSet/>
      <dgm:spPr/>
      <dgm:t>
        <a:bodyPr/>
        <a:lstStyle/>
        <a:p>
          <a:r>
            <a:rPr lang="fr-FR"/>
            <a:t>Formation des utilisateurs</a:t>
          </a:r>
        </a:p>
      </dgm:t>
    </dgm:pt>
    <dgm:pt modelId="{DDD0EF91-B7F9-4848-8547-881FE18BFFA4}" type="parTrans" cxnId="{096B89B6-AE3D-444D-8A6F-680014640E25}">
      <dgm:prSet/>
      <dgm:spPr/>
      <dgm:t>
        <a:bodyPr/>
        <a:lstStyle/>
        <a:p>
          <a:endParaRPr lang="fr-FR"/>
        </a:p>
      </dgm:t>
    </dgm:pt>
    <dgm:pt modelId="{476EB0C3-C261-419C-9889-645F5EECDDA2}" type="sibTrans" cxnId="{096B89B6-AE3D-444D-8A6F-680014640E25}">
      <dgm:prSet/>
      <dgm:spPr/>
      <dgm:t>
        <a:bodyPr/>
        <a:lstStyle/>
        <a:p>
          <a:endParaRPr lang="fr-FR"/>
        </a:p>
      </dgm:t>
    </dgm:pt>
    <dgm:pt modelId="{3570D1BD-9B87-4A53-9CA8-8F6855BF3EDF}">
      <dgm:prSet/>
      <dgm:spPr/>
      <dgm:t>
        <a:bodyPr/>
        <a:lstStyle/>
        <a:p>
          <a:r>
            <a:rPr lang="fr-FR" b="1"/>
            <a:t>Accompagnement</a:t>
          </a:r>
          <a:r>
            <a:rPr lang="fr-FR"/>
            <a:t> </a:t>
          </a:r>
        </a:p>
      </dgm:t>
    </dgm:pt>
    <dgm:pt modelId="{5B184402-FAFE-4E22-957A-290ACF297653}" type="parTrans" cxnId="{44CBD6DC-EE48-4C33-A7E2-8ADE68EEFC17}">
      <dgm:prSet/>
      <dgm:spPr/>
      <dgm:t>
        <a:bodyPr/>
        <a:lstStyle/>
        <a:p>
          <a:endParaRPr lang="fr-FR"/>
        </a:p>
      </dgm:t>
    </dgm:pt>
    <dgm:pt modelId="{8858899B-7528-434D-B98C-C2190EF2CE41}" type="sibTrans" cxnId="{44CBD6DC-EE48-4C33-A7E2-8ADE68EEFC17}">
      <dgm:prSet/>
      <dgm:spPr/>
      <dgm:t>
        <a:bodyPr/>
        <a:lstStyle/>
        <a:p>
          <a:endParaRPr lang="fr-FR"/>
        </a:p>
      </dgm:t>
    </dgm:pt>
    <dgm:pt modelId="{EDD8A5EA-18D6-445B-A6EB-759118349407}">
      <dgm:prSet/>
      <dgm:spPr/>
      <dgm:t>
        <a:bodyPr/>
        <a:lstStyle/>
        <a:p>
          <a:r>
            <a:rPr lang="fr-FR"/>
            <a:t>Suivi personnalisé</a:t>
          </a:r>
        </a:p>
      </dgm:t>
    </dgm:pt>
    <dgm:pt modelId="{79A41781-DB2D-4187-83F6-28CAD2302A26}" type="parTrans" cxnId="{15AD00FA-100E-43FC-B462-5BEC3A4754F5}">
      <dgm:prSet/>
      <dgm:spPr/>
      <dgm:t>
        <a:bodyPr/>
        <a:lstStyle/>
        <a:p>
          <a:endParaRPr lang="fr-FR"/>
        </a:p>
      </dgm:t>
    </dgm:pt>
    <dgm:pt modelId="{5E4AF2F9-3189-407D-8268-EF3C28123AD2}" type="sibTrans" cxnId="{15AD00FA-100E-43FC-B462-5BEC3A4754F5}">
      <dgm:prSet/>
      <dgm:spPr/>
      <dgm:t>
        <a:bodyPr/>
        <a:lstStyle/>
        <a:p>
          <a:endParaRPr lang="fr-FR"/>
        </a:p>
      </dgm:t>
    </dgm:pt>
    <dgm:pt modelId="{B610F4ED-BE93-46EA-9FFD-746308EE9B5F}">
      <dgm:prSet/>
      <dgm:spPr/>
      <dgm:t>
        <a:bodyPr/>
        <a:lstStyle/>
        <a:p>
          <a:r>
            <a:rPr lang="fr-FR"/>
            <a:t>Optimisation continue</a:t>
          </a:r>
        </a:p>
      </dgm:t>
    </dgm:pt>
    <dgm:pt modelId="{5C21A7D8-9EAD-4D12-BF68-F64D97ACB4C6}" type="parTrans" cxnId="{779445C3-2130-421F-ABC4-EAB939B52D24}">
      <dgm:prSet/>
      <dgm:spPr/>
      <dgm:t>
        <a:bodyPr/>
        <a:lstStyle/>
        <a:p>
          <a:endParaRPr lang="fr-FR"/>
        </a:p>
      </dgm:t>
    </dgm:pt>
    <dgm:pt modelId="{D00E253C-F26C-43F7-A7EE-1C913ECF7A81}" type="sibTrans" cxnId="{779445C3-2130-421F-ABC4-EAB939B52D24}">
      <dgm:prSet/>
      <dgm:spPr/>
      <dgm:t>
        <a:bodyPr/>
        <a:lstStyle/>
        <a:p>
          <a:endParaRPr lang="fr-FR"/>
        </a:p>
      </dgm:t>
    </dgm:pt>
    <dgm:pt modelId="{978CB082-87B1-4E6D-8B53-C6978506C331}">
      <dgm:prSet/>
      <dgm:spPr/>
      <dgm:t>
        <a:bodyPr/>
        <a:lstStyle/>
        <a:p>
          <a:r>
            <a:rPr lang="fr-FR"/>
            <a:t>Support dédié</a:t>
          </a:r>
        </a:p>
      </dgm:t>
    </dgm:pt>
    <dgm:pt modelId="{1C67BC10-F81D-49BA-8CAA-F6D214B232C1}" type="parTrans" cxnId="{9D9FFBC5-9D54-455A-AD10-3CF1EFC8F22B}">
      <dgm:prSet/>
      <dgm:spPr/>
      <dgm:t>
        <a:bodyPr/>
        <a:lstStyle/>
        <a:p>
          <a:endParaRPr lang="fr-FR"/>
        </a:p>
      </dgm:t>
    </dgm:pt>
    <dgm:pt modelId="{B9F34F1A-138E-4AAA-9D5D-9B6A0C354299}" type="sibTrans" cxnId="{9D9FFBC5-9D54-455A-AD10-3CF1EFC8F22B}">
      <dgm:prSet/>
      <dgm:spPr/>
      <dgm:t>
        <a:bodyPr/>
        <a:lstStyle/>
        <a:p>
          <a:endParaRPr lang="fr-FR"/>
        </a:p>
      </dgm:t>
    </dgm:pt>
    <dgm:pt modelId="{85B97AF2-856A-41BE-818A-89B997D5E1C8}" type="pres">
      <dgm:prSet presAssocID="{A9AAF019-6103-49E7-BEB3-DEDEA973116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B4CD2A7-BB84-4A62-921A-E09391702708}" type="pres">
      <dgm:prSet presAssocID="{809F85E4-E740-4254-8135-8DB88C72194B}" presName="root" presStyleCnt="0"/>
      <dgm:spPr/>
    </dgm:pt>
    <dgm:pt modelId="{7A64F1D4-B4AA-4725-B8A8-B53E7272EAB6}" type="pres">
      <dgm:prSet presAssocID="{809F85E4-E740-4254-8135-8DB88C72194B}" presName="rootComposite" presStyleCnt="0"/>
      <dgm:spPr/>
    </dgm:pt>
    <dgm:pt modelId="{31A6A377-6587-4A86-9ACE-8381BEC7652C}" type="pres">
      <dgm:prSet presAssocID="{809F85E4-E740-4254-8135-8DB88C72194B}" presName="rootText" presStyleLbl="node1" presStyleIdx="0" presStyleCnt="3"/>
      <dgm:spPr/>
    </dgm:pt>
    <dgm:pt modelId="{E1242943-15BF-4C40-9CD8-8D431E07EBC0}" type="pres">
      <dgm:prSet presAssocID="{809F85E4-E740-4254-8135-8DB88C72194B}" presName="rootConnector" presStyleLbl="node1" presStyleIdx="0" presStyleCnt="3"/>
      <dgm:spPr/>
    </dgm:pt>
    <dgm:pt modelId="{FB954F21-E82E-4240-9D82-C5541C9D917F}" type="pres">
      <dgm:prSet presAssocID="{809F85E4-E740-4254-8135-8DB88C72194B}" presName="childShape" presStyleCnt="0"/>
      <dgm:spPr/>
    </dgm:pt>
    <dgm:pt modelId="{22AD5384-1F88-4590-AEA1-11DD6CB07793}" type="pres">
      <dgm:prSet presAssocID="{4B0BA22C-496D-44D9-A60C-BDD61DF1F46E}" presName="Name13" presStyleLbl="parChTrans1D2" presStyleIdx="0" presStyleCnt="9"/>
      <dgm:spPr/>
    </dgm:pt>
    <dgm:pt modelId="{2E46E774-3EAD-4C92-BA53-E1EEE05FD61B}" type="pres">
      <dgm:prSet presAssocID="{7D3C643A-B9AC-4E38-8959-1F58F76C0E4B}" presName="childText" presStyleLbl="bgAcc1" presStyleIdx="0" presStyleCnt="9">
        <dgm:presLayoutVars>
          <dgm:bulletEnabled val="1"/>
        </dgm:presLayoutVars>
      </dgm:prSet>
      <dgm:spPr/>
    </dgm:pt>
    <dgm:pt modelId="{40B4E6F1-3788-43EF-8AA5-58090BBAA9D6}" type="pres">
      <dgm:prSet presAssocID="{187C98CC-D6C6-4436-8205-0877E4B2A783}" presName="Name13" presStyleLbl="parChTrans1D2" presStyleIdx="1" presStyleCnt="9"/>
      <dgm:spPr/>
    </dgm:pt>
    <dgm:pt modelId="{3EB22C8E-668D-4870-A546-42B7A942C1DB}" type="pres">
      <dgm:prSet presAssocID="{AE804A92-7C14-476F-BDE2-13A4604078C9}" presName="childText" presStyleLbl="bgAcc1" presStyleIdx="1" presStyleCnt="9">
        <dgm:presLayoutVars>
          <dgm:bulletEnabled val="1"/>
        </dgm:presLayoutVars>
      </dgm:prSet>
      <dgm:spPr/>
    </dgm:pt>
    <dgm:pt modelId="{E2F0FD95-D2C7-4BD0-AABD-55D591343C11}" type="pres">
      <dgm:prSet presAssocID="{1BC9677B-3E34-42A3-91FD-A06E4FC06F82}" presName="Name13" presStyleLbl="parChTrans1D2" presStyleIdx="2" presStyleCnt="9"/>
      <dgm:spPr/>
    </dgm:pt>
    <dgm:pt modelId="{62588A0C-FE53-406A-B928-FFFC178AA071}" type="pres">
      <dgm:prSet presAssocID="{B30AC122-E671-40C7-AAEA-2200FE61B1C5}" presName="childText" presStyleLbl="bgAcc1" presStyleIdx="2" presStyleCnt="9">
        <dgm:presLayoutVars>
          <dgm:bulletEnabled val="1"/>
        </dgm:presLayoutVars>
      </dgm:prSet>
      <dgm:spPr/>
    </dgm:pt>
    <dgm:pt modelId="{20454C3E-33C7-4C5D-BC9A-FE96C88C7534}" type="pres">
      <dgm:prSet presAssocID="{FFE07FAE-A3C8-48C7-B01C-E8A2D51E2F28}" presName="root" presStyleCnt="0"/>
      <dgm:spPr/>
    </dgm:pt>
    <dgm:pt modelId="{D19DCE40-A381-4722-BF77-A916F663CF2E}" type="pres">
      <dgm:prSet presAssocID="{FFE07FAE-A3C8-48C7-B01C-E8A2D51E2F28}" presName="rootComposite" presStyleCnt="0"/>
      <dgm:spPr/>
    </dgm:pt>
    <dgm:pt modelId="{0CA08798-C001-44BE-85DF-091979FFF747}" type="pres">
      <dgm:prSet presAssocID="{FFE07FAE-A3C8-48C7-B01C-E8A2D51E2F28}" presName="rootText" presStyleLbl="node1" presStyleIdx="1" presStyleCnt="3"/>
      <dgm:spPr/>
    </dgm:pt>
    <dgm:pt modelId="{E0739689-1D6B-4762-A31D-9E58E3F7C8A3}" type="pres">
      <dgm:prSet presAssocID="{FFE07FAE-A3C8-48C7-B01C-E8A2D51E2F28}" presName="rootConnector" presStyleLbl="node1" presStyleIdx="1" presStyleCnt="3"/>
      <dgm:spPr/>
    </dgm:pt>
    <dgm:pt modelId="{359CF67B-4B95-441E-9420-410518F0A4C3}" type="pres">
      <dgm:prSet presAssocID="{FFE07FAE-A3C8-48C7-B01C-E8A2D51E2F28}" presName="childShape" presStyleCnt="0"/>
      <dgm:spPr/>
    </dgm:pt>
    <dgm:pt modelId="{1240E90D-6361-4EE2-AE7F-8CB2FB4CD1AE}" type="pres">
      <dgm:prSet presAssocID="{5429FF75-60A3-4AB6-B047-A38722E8CB77}" presName="Name13" presStyleLbl="parChTrans1D2" presStyleIdx="3" presStyleCnt="9"/>
      <dgm:spPr/>
    </dgm:pt>
    <dgm:pt modelId="{8410CF91-B339-4EA1-BFD6-D39CB768BB3D}" type="pres">
      <dgm:prSet presAssocID="{64C03B81-2650-45EF-917C-F40633AD36FE}" presName="childText" presStyleLbl="bgAcc1" presStyleIdx="3" presStyleCnt="9">
        <dgm:presLayoutVars>
          <dgm:bulletEnabled val="1"/>
        </dgm:presLayoutVars>
      </dgm:prSet>
      <dgm:spPr/>
    </dgm:pt>
    <dgm:pt modelId="{84729DB9-6670-4A1D-8D9D-79170F4B2AD3}" type="pres">
      <dgm:prSet presAssocID="{C6F69526-96FE-4F69-AECD-8EDE6DD3BE89}" presName="Name13" presStyleLbl="parChTrans1D2" presStyleIdx="4" presStyleCnt="9"/>
      <dgm:spPr/>
    </dgm:pt>
    <dgm:pt modelId="{72BE20E6-61EF-4EE8-8CE4-7A8C4643A1B3}" type="pres">
      <dgm:prSet presAssocID="{80CDFE40-73B2-4B8F-9802-5105EA4C4884}" presName="childText" presStyleLbl="bgAcc1" presStyleIdx="4" presStyleCnt="9">
        <dgm:presLayoutVars>
          <dgm:bulletEnabled val="1"/>
        </dgm:presLayoutVars>
      </dgm:prSet>
      <dgm:spPr/>
    </dgm:pt>
    <dgm:pt modelId="{4A1DB61D-9D94-48BD-B549-2268770BC862}" type="pres">
      <dgm:prSet presAssocID="{DDD0EF91-B7F9-4848-8547-881FE18BFFA4}" presName="Name13" presStyleLbl="parChTrans1D2" presStyleIdx="5" presStyleCnt="9"/>
      <dgm:spPr/>
    </dgm:pt>
    <dgm:pt modelId="{D72E8AF8-8FA8-4F62-8074-927F39917D7A}" type="pres">
      <dgm:prSet presAssocID="{2A0B8EDB-308E-4D5B-814D-908F5BB8CB3F}" presName="childText" presStyleLbl="bgAcc1" presStyleIdx="5" presStyleCnt="9">
        <dgm:presLayoutVars>
          <dgm:bulletEnabled val="1"/>
        </dgm:presLayoutVars>
      </dgm:prSet>
      <dgm:spPr/>
    </dgm:pt>
    <dgm:pt modelId="{0D1CBA26-F9FD-43CD-92FB-48433D121C40}" type="pres">
      <dgm:prSet presAssocID="{3570D1BD-9B87-4A53-9CA8-8F6855BF3EDF}" presName="root" presStyleCnt="0"/>
      <dgm:spPr/>
    </dgm:pt>
    <dgm:pt modelId="{686FC127-10AD-48CD-9E70-038AD23B9A40}" type="pres">
      <dgm:prSet presAssocID="{3570D1BD-9B87-4A53-9CA8-8F6855BF3EDF}" presName="rootComposite" presStyleCnt="0"/>
      <dgm:spPr/>
    </dgm:pt>
    <dgm:pt modelId="{CA1CC823-440B-4601-8B65-9C64261BCC6B}" type="pres">
      <dgm:prSet presAssocID="{3570D1BD-9B87-4A53-9CA8-8F6855BF3EDF}" presName="rootText" presStyleLbl="node1" presStyleIdx="2" presStyleCnt="3"/>
      <dgm:spPr/>
    </dgm:pt>
    <dgm:pt modelId="{66ECD90C-ED31-47AD-AD9C-0D99D5D6C3CF}" type="pres">
      <dgm:prSet presAssocID="{3570D1BD-9B87-4A53-9CA8-8F6855BF3EDF}" presName="rootConnector" presStyleLbl="node1" presStyleIdx="2" presStyleCnt="3"/>
      <dgm:spPr/>
    </dgm:pt>
    <dgm:pt modelId="{1907071E-2289-4459-987D-45F358F26190}" type="pres">
      <dgm:prSet presAssocID="{3570D1BD-9B87-4A53-9CA8-8F6855BF3EDF}" presName="childShape" presStyleCnt="0"/>
      <dgm:spPr/>
    </dgm:pt>
    <dgm:pt modelId="{6623FB45-3DD8-4312-AB3C-ECA19B7080EE}" type="pres">
      <dgm:prSet presAssocID="{79A41781-DB2D-4187-83F6-28CAD2302A26}" presName="Name13" presStyleLbl="parChTrans1D2" presStyleIdx="6" presStyleCnt="9"/>
      <dgm:spPr/>
    </dgm:pt>
    <dgm:pt modelId="{EE375030-3630-4627-83DE-CEA671A87F0C}" type="pres">
      <dgm:prSet presAssocID="{EDD8A5EA-18D6-445B-A6EB-759118349407}" presName="childText" presStyleLbl="bgAcc1" presStyleIdx="6" presStyleCnt="9">
        <dgm:presLayoutVars>
          <dgm:bulletEnabled val="1"/>
        </dgm:presLayoutVars>
      </dgm:prSet>
      <dgm:spPr/>
    </dgm:pt>
    <dgm:pt modelId="{0DD361F3-A25A-4D1D-9775-0BB0C905A93B}" type="pres">
      <dgm:prSet presAssocID="{5C21A7D8-9EAD-4D12-BF68-F64D97ACB4C6}" presName="Name13" presStyleLbl="parChTrans1D2" presStyleIdx="7" presStyleCnt="9"/>
      <dgm:spPr/>
    </dgm:pt>
    <dgm:pt modelId="{6A97870D-B302-406B-9491-28B70EE5B493}" type="pres">
      <dgm:prSet presAssocID="{B610F4ED-BE93-46EA-9FFD-746308EE9B5F}" presName="childText" presStyleLbl="bgAcc1" presStyleIdx="7" presStyleCnt="9">
        <dgm:presLayoutVars>
          <dgm:bulletEnabled val="1"/>
        </dgm:presLayoutVars>
      </dgm:prSet>
      <dgm:spPr/>
    </dgm:pt>
    <dgm:pt modelId="{4AD7BD58-958A-4E34-8B97-17632DDB8225}" type="pres">
      <dgm:prSet presAssocID="{1C67BC10-F81D-49BA-8CAA-F6D214B232C1}" presName="Name13" presStyleLbl="parChTrans1D2" presStyleIdx="8" presStyleCnt="9"/>
      <dgm:spPr/>
    </dgm:pt>
    <dgm:pt modelId="{5A08504E-A3BE-4462-9BD7-6B4CFBCA1885}" type="pres">
      <dgm:prSet presAssocID="{978CB082-87B1-4E6D-8B53-C6978506C331}" presName="childText" presStyleLbl="bgAcc1" presStyleIdx="8" presStyleCnt="9">
        <dgm:presLayoutVars>
          <dgm:bulletEnabled val="1"/>
        </dgm:presLayoutVars>
      </dgm:prSet>
      <dgm:spPr/>
    </dgm:pt>
  </dgm:ptLst>
  <dgm:cxnLst>
    <dgm:cxn modelId="{B9C49E01-164E-4947-83C7-93FB680BEB1E}" type="presOf" srcId="{B30AC122-E671-40C7-AAEA-2200FE61B1C5}" destId="{62588A0C-FE53-406A-B928-FFFC178AA071}" srcOrd="0" destOrd="0" presId="urn:microsoft.com/office/officeart/2005/8/layout/hierarchy3"/>
    <dgm:cxn modelId="{E2C5C803-D49F-40CC-86EC-A3561FE44BF4}" type="presOf" srcId="{7D3C643A-B9AC-4E38-8959-1F58F76C0E4B}" destId="{2E46E774-3EAD-4C92-BA53-E1EEE05FD61B}" srcOrd="0" destOrd="0" presId="urn:microsoft.com/office/officeart/2005/8/layout/hierarchy3"/>
    <dgm:cxn modelId="{6A087B0B-33FC-46B7-A84C-5737CEFDA430}" type="presOf" srcId="{64C03B81-2650-45EF-917C-F40633AD36FE}" destId="{8410CF91-B339-4EA1-BFD6-D39CB768BB3D}" srcOrd="0" destOrd="0" presId="urn:microsoft.com/office/officeart/2005/8/layout/hierarchy3"/>
    <dgm:cxn modelId="{A9F3EC0F-0992-43B2-9047-00EF88AB9DBB}" type="presOf" srcId="{5429FF75-60A3-4AB6-B047-A38722E8CB77}" destId="{1240E90D-6361-4EE2-AE7F-8CB2FB4CD1AE}" srcOrd="0" destOrd="0" presId="urn:microsoft.com/office/officeart/2005/8/layout/hierarchy3"/>
    <dgm:cxn modelId="{A5880910-63FD-4CD2-A371-F2048D915856}" type="presOf" srcId="{809F85E4-E740-4254-8135-8DB88C72194B}" destId="{31A6A377-6587-4A86-9ACE-8381BEC7652C}" srcOrd="0" destOrd="0" presId="urn:microsoft.com/office/officeart/2005/8/layout/hierarchy3"/>
    <dgm:cxn modelId="{51267210-DDCE-406F-AFD8-6A3087A4F839}" srcId="{FFE07FAE-A3C8-48C7-B01C-E8A2D51E2F28}" destId="{80CDFE40-73B2-4B8F-9802-5105EA4C4884}" srcOrd="1" destOrd="0" parTransId="{C6F69526-96FE-4F69-AECD-8EDE6DD3BE89}" sibTransId="{7A2CBD88-BB7F-43BF-96AE-A778DABEE8FB}"/>
    <dgm:cxn modelId="{75CBA814-2AED-44AA-8799-F52548668009}" type="presOf" srcId="{5C21A7D8-9EAD-4D12-BF68-F64D97ACB4C6}" destId="{0DD361F3-A25A-4D1D-9775-0BB0C905A93B}" srcOrd="0" destOrd="0" presId="urn:microsoft.com/office/officeart/2005/8/layout/hierarchy3"/>
    <dgm:cxn modelId="{0DB68A15-AB42-4308-A291-460F95B45C5C}" srcId="{A9AAF019-6103-49E7-BEB3-DEDEA9731162}" destId="{FFE07FAE-A3C8-48C7-B01C-E8A2D51E2F28}" srcOrd="1" destOrd="0" parTransId="{A655104C-850B-4109-A0D3-83823FFB1017}" sibTransId="{F3E15663-42DC-4639-9F52-B0B0FF212D20}"/>
    <dgm:cxn modelId="{3C9ED31A-CD05-4250-80BD-2AB376307D31}" type="presOf" srcId="{3570D1BD-9B87-4A53-9CA8-8F6855BF3EDF}" destId="{CA1CC823-440B-4601-8B65-9C64261BCC6B}" srcOrd="0" destOrd="0" presId="urn:microsoft.com/office/officeart/2005/8/layout/hierarchy3"/>
    <dgm:cxn modelId="{D263E41B-CAA8-4E88-AC7D-7416CCFC7F13}" srcId="{809F85E4-E740-4254-8135-8DB88C72194B}" destId="{B30AC122-E671-40C7-AAEA-2200FE61B1C5}" srcOrd="2" destOrd="0" parTransId="{1BC9677B-3E34-42A3-91FD-A06E4FC06F82}" sibTransId="{282DF129-9E5C-45A5-AE54-81B3B2E8B9BC}"/>
    <dgm:cxn modelId="{9DA58A23-BEBE-4E5F-B01E-AE4E6AA9E956}" srcId="{809F85E4-E740-4254-8135-8DB88C72194B}" destId="{AE804A92-7C14-476F-BDE2-13A4604078C9}" srcOrd="1" destOrd="0" parTransId="{187C98CC-D6C6-4436-8205-0877E4B2A783}" sibTransId="{3917C268-B104-4B7C-A7D9-A32207CE0346}"/>
    <dgm:cxn modelId="{D8435928-0FF8-4D59-AEAF-19F4E1A07895}" type="presOf" srcId="{A9AAF019-6103-49E7-BEB3-DEDEA9731162}" destId="{85B97AF2-856A-41BE-818A-89B997D5E1C8}" srcOrd="0" destOrd="0" presId="urn:microsoft.com/office/officeart/2005/8/layout/hierarchy3"/>
    <dgm:cxn modelId="{4460772F-6A84-460D-91E1-1A4D52E9DB35}" type="presOf" srcId="{80CDFE40-73B2-4B8F-9802-5105EA4C4884}" destId="{72BE20E6-61EF-4EE8-8CE4-7A8C4643A1B3}" srcOrd="0" destOrd="0" presId="urn:microsoft.com/office/officeart/2005/8/layout/hierarchy3"/>
    <dgm:cxn modelId="{6578C161-7596-4D37-9C17-D323A083321E}" type="presOf" srcId="{809F85E4-E740-4254-8135-8DB88C72194B}" destId="{E1242943-15BF-4C40-9CD8-8D431E07EBC0}" srcOrd="1" destOrd="0" presId="urn:microsoft.com/office/officeart/2005/8/layout/hierarchy3"/>
    <dgm:cxn modelId="{68DCC668-8D9E-4599-9551-B6C78623A28A}" type="presOf" srcId="{1BC9677B-3E34-42A3-91FD-A06E4FC06F82}" destId="{E2F0FD95-D2C7-4BD0-AABD-55D591343C11}" srcOrd="0" destOrd="0" presId="urn:microsoft.com/office/officeart/2005/8/layout/hierarchy3"/>
    <dgm:cxn modelId="{BC7A1D6F-7183-4AA5-ABFB-1DF09B2499B0}" type="presOf" srcId="{FFE07FAE-A3C8-48C7-B01C-E8A2D51E2F28}" destId="{0CA08798-C001-44BE-85DF-091979FFF747}" srcOrd="0" destOrd="0" presId="urn:microsoft.com/office/officeart/2005/8/layout/hierarchy3"/>
    <dgm:cxn modelId="{E93EAF77-5F70-4440-AA4C-FF5427E8ABA0}" type="presOf" srcId="{EDD8A5EA-18D6-445B-A6EB-759118349407}" destId="{EE375030-3630-4627-83DE-CEA671A87F0C}" srcOrd="0" destOrd="0" presId="urn:microsoft.com/office/officeart/2005/8/layout/hierarchy3"/>
    <dgm:cxn modelId="{0BA8CC7A-9FAA-49F8-A03C-114B139F8488}" type="presOf" srcId="{B610F4ED-BE93-46EA-9FFD-746308EE9B5F}" destId="{6A97870D-B302-406B-9491-28B70EE5B493}" srcOrd="0" destOrd="0" presId="urn:microsoft.com/office/officeart/2005/8/layout/hierarchy3"/>
    <dgm:cxn modelId="{BC95EE7A-C660-4A14-AFA6-070FA3FCE886}" type="presOf" srcId="{C6F69526-96FE-4F69-AECD-8EDE6DD3BE89}" destId="{84729DB9-6670-4A1D-8D9D-79170F4B2AD3}" srcOrd="0" destOrd="0" presId="urn:microsoft.com/office/officeart/2005/8/layout/hierarchy3"/>
    <dgm:cxn modelId="{5CEB557F-4E84-47A7-9A37-496650F94F26}" type="presOf" srcId="{978CB082-87B1-4E6D-8B53-C6978506C331}" destId="{5A08504E-A3BE-4462-9BD7-6B4CFBCA1885}" srcOrd="0" destOrd="0" presId="urn:microsoft.com/office/officeart/2005/8/layout/hierarchy3"/>
    <dgm:cxn modelId="{27025D88-254A-4992-B931-43C335EE4351}" type="presOf" srcId="{2A0B8EDB-308E-4D5B-814D-908F5BB8CB3F}" destId="{D72E8AF8-8FA8-4F62-8074-927F39917D7A}" srcOrd="0" destOrd="0" presId="urn:microsoft.com/office/officeart/2005/8/layout/hierarchy3"/>
    <dgm:cxn modelId="{B0450E9B-F551-4DBB-B6D6-148CF650AEAC}" type="presOf" srcId="{79A41781-DB2D-4187-83F6-28CAD2302A26}" destId="{6623FB45-3DD8-4312-AB3C-ECA19B7080EE}" srcOrd="0" destOrd="0" presId="urn:microsoft.com/office/officeart/2005/8/layout/hierarchy3"/>
    <dgm:cxn modelId="{A14716AB-3830-448B-8E7B-57C8EA9B8A91}" srcId="{809F85E4-E740-4254-8135-8DB88C72194B}" destId="{7D3C643A-B9AC-4E38-8959-1F58F76C0E4B}" srcOrd="0" destOrd="0" parTransId="{4B0BA22C-496D-44D9-A60C-BDD61DF1F46E}" sibTransId="{C0365D71-513A-40C2-99DC-CD34ACC3406F}"/>
    <dgm:cxn modelId="{450434AE-98B9-4250-AC1E-CE8EDFB25F2F}" type="presOf" srcId="{1C67BC10-F81D-49BA-8CAA-F6D214B232C1}" destId="{4AD7BD58-958A-4E34-8B97-17632DDB8225}" srcOrd="0" destOrd="0" presId="urn:microsoft.com/office/officeart/2005/8/layout/hierarchy3"/>
    <dgm:cxn modelId="{430EA8B2-8D90-410D-BE85-3BDD131AB392}" type="presOf" srcId="{187C98CC-D6C6-4436-8205-0877E4B2A783}" destId="{40B4E6F1-3788-43EF-8AA5-58090BBAA9D6}" srcOrd="0" destOrd="0" presId="urn:microsoft.com/office/officeart/2005/8/layout/hierarchy3"/>
    <dgm:cxn modelId="{096B89B6-AE3D-444D-8A6F-680014640E25}" srcId="{FFE07FAE-A3C8-48C7-B01C-E8A2D51E2F28}" destId="{2A0B8EDB-308E-4D5B-814D-908F5BB8CB3F}" srcOrd="2" destOrd="0" parTransId="{DDD0EF91-B7F9-4848-8547-881FE18BFFA4}" sibTransId="{476EB0C3-C261-419C-9889-645F5EECDDA2}"/>
    <dgm:cxn modelId="{987661BB-7EF1-4DB2-B936-1969E0A0F520}" type="presOf" srcId="{DDD0EF91-B7F9-4848-8547-881FE18BFFA4}" destId="{4A1DB61D-9D94-48BD-B549-2268770BC862}" srcOrd="0" destOrd="0" presId="urn:microsoft.com/office/officeart/2005/8/layout/hierarchy3"/>
    <dgm:cxn modelId="{779445C3-2130-421F-ABC4-EAB939B52D24}" srcId="{3570D1BD-9B87-4A53-9CA8-8F6855BF3EDF}" destId="{B610F4ED-BE93-46EA-9FFD-746308EE9B5F}" srcOrd="1" destOrd="0" parTransId="{5C21A7D8-9EAD-4D12-BF68-F64D97ACB4C6}" sibTransId="{D00E253C-F26C-43F7-A7EE-1C913ECF7A81}"/>
    <dgm:cxn modelId="{54B000C4-A0F2-4B05-AA76-6D6AE2A85F0E}" type="presOf" srcId="{AE804A92-7C14-476F-BDE2-13A4604078C9}" destId="{3EB22C8E-668D-4870-A546-42B7A942C1DB}" srcOrd="0" destOrd="0" presId="urn:microsoft.com/office/officeart/2005/8/layout/hierarchy3"/>
    <dgm:cxn modelId="{9D9FFBC5-9D54-455A-AD10-3CF1EFC8F22B}" srcId="{3570D1BD-9B87-4A53-9CA8-8F6855BF3EDF}" destId="{978CB082-87B1-4E6D-8B53-C6978506C331}" srcOrd="2" destOrd="0" parTransId="{1C67BC10-F81D-49BA-8CAA-F6D214B232C1}" sibTransId="{B9F34F1A-138E-4AAA-9D5D-9B6A0C354299}"/>
    <dgm:cxn modelId="{BCB789C7-9E9E-4C76-A85B-A89F3233E2BD}" srcId="{FFE07FAE-A3C8-48C7-B01C-E8A2D51E2F28}" destId="{64C03B81-2650-45EF-917C-F40633AD36FE}" srcOrd="0" destOrd="0" parTransId="{5429FF75-60A3-4AB6-B047-A38722E8CB77}" sibTransId="{68EAF8BA-950F-438E-8791-B6B21C1C801F}"/>
    <dgm:cxn modelId="{70B54BCA-BB70-4EA1-B66E-1C7D78E73B70}" srcId="{A9AAF019-6103-49E7-BEB3-DEDEA9731162}" destId="{809F85E4-E740-4254-8135-8DB88C72194B}" srcOrd="0" destOrd="0" parTransId="{F84F0DE7-489B-4B62-96E6-C4A825759958}" sibTransId="{E739D6BC-36E8-44CD-A925-299DE3E9CAD4}"/>
    <dgm:cxn modelId="{44CBD6DC-EE48-4C33-A7E2-8ADE68EEFC17}" srcId="{A9AAF019-6103-49E7-BEB3-DEDEA9731162}" destId="{3570D1BD-9B87-4A53-9CA8-8F6855BF3EDF}" srcOrd="2" destOrd="0" parTransId="{5B184402-FAFE-4E22-957A-290ACF297653}" sibTransId="{8858899B-7528-434D-B98C-C2190EF2CE41}"/>
    <dgm:cxn modelId="{10B339E2-E1E0-4961-9845-9D22CC380EFB}" type="presOf" srcId="{3570D1BD-9B87-4A53-9CA8-8F6855BF3EDF}" destId="{66ECD90C-ED31-47AD-AD9C-0D99D5D6C3CF}" srcOrd="1" destOrd="0" presId="urn:microsoft.com/office/officeart/2005/8/layout/hierarchy3"/>
    <dgm:cxn modelId="{F72702EB-BFDD-47B5-8CCA-54A05AE0B117}" type="presOf" srcId="{FFE07FAE-A3C8-48C7-B01C-E8A2D51E2F28}" destId="{E0739689-1D6B-4762-A31D-9E58E3F7C8A3}" srcOrd="1" destOrd="0" presId="urn:microsoft.com/office/officeart/2005/8/layout/hierarchy3"/>
    <dgm:cxn modelId="{B5DD07EE-83A0-4596-882F-389D8CE9C746}" type="presOf" srcId="{4B0BA22C-496D-44D9-A60C-BDD61DF1F46E}" destId="{22AD5384-1F88-4590-AEA1-11DD6CB07793}" srcOrd="0" destOrd="0" presId="urn:microsoft.com/office/officeart/2005/8/layout/hierarchy3"/>
    <dgm:cxn modelId="{15AD00FA-100E-43FC-B462-5BEC3A4754F5}" srcId="{3570D1BD-9B87-4A53-9CA8-8F6855BF3EDF}" destId="{EDD8A5EA-18D6-445B-A6EB-759118349407}" srcOrd="0" destOrd="0" parTransId="{79A41781-DB2D-4187-83F6-28CAD2302A26}" sibTransId="{5E4AF2F9-3189-407D-8268-EF3C28123AD2}"/>
    <dgm:cxn modelId="{00C8F8E6-2964-44D5-B8B8-DE053C579014}" type="presParOf" srcId="{85B97AF2-856A-41BE-818A-89B997D5E1C8}" destId="{8B4CD2A7-BB84-4A62-921A-E09391702708}" srcOrd="0" destOrd="0" presId="urn:microsoft.com/office/officeart/2005/8/layout/hierarchy3"/>
    <dgm:cxn modelId="{4E4D7B3B-EAE8-44D2-AF8F-AF69E47EB8B9}" type="presParOf" srcId="{8B4CD2A7-BB84-4A62-921A-E09391702708}" destId="{7A64F1D4-B4AA-4725-B8A8-B53E7272EAB6}" srcOrd="0" destOrd="0" presId="urn:microsoft.com/office/officeart/2005/8/layout/hierarchy3"/>
    <dgm:cxn modelId="{4CE259C1-24D7-4BF3-8BE4-96E3ACA4CB10}" type="presParOf" srcId="{7A64F1D4-B4AA-4725-B8A8-B53E7272EAB6}" destId="{31A6A377-6587-4A86-9ACE-8381BEC7652C}" srcOrd="0" destOrd="0" presId="urn:microsoft.com/office/officeart/2005/8/layout/hierarchy3"/>
    <dgm:cxn modelId="{428B0A3C-EE91-4500-BA91-1C529732574C}" type="presParOf" srcId="{7A64F1D4-B4AA-4725-B8A8-B53E7272EAB6}" destId="{E1242943-15BF-4C40-9CD8-8D431E07EBC0}" srcOrd="1" destOrd="0" presId="urn:microsoft.com/office/officeart/2005/8/layout/hierarchy3"/>
    <dgm:cxn modelId="{F23600D1-8163-4E45-A628-FBA7E07B9FED}" type="presParOf" srcId="{8B4CD2A7-BB84-4A62-921A-E09391702708}" destId="{FB954F21-E82E-4240-9D82-C5541C9D917F}" srcOrd="1" destOrd="0" presId="urn:microsoft.com/office/officeart/2005/8/layout/hierarchy3"/>
    <dgm:cxn modelId="{154A0CDA-9AB9-45C3-B35E-AA1A9EF9CAB0}" type="presParOf" srcId="{FB954F21-E82E-4240-9D82-C5541C9D917F}" destId="{22AD5384-1F88-4590-AEA1-11DD6CB07793}" srcOrd="0" destOrd="0" presId="urn:microsoft.com/office/officeart/2005/8/layout/hierarchy3"/>
    <dgm:cxn modelId="{5DC22932-964F-4F7A-A0C4-89012C6043AD}" type="presParOf" srcId="{FB954F21-E82E-4240-9D82-C5541C9D917F}" destId="{2E46E774-3EAD-4C92-BA53-E1EEE05FD61B}" srcOrd="1" destOrd="0" presId="urn:microsoft.com/office/officeart/2005/8/layout/hierarchy3"/>
    <dgm:cxn modelId="{627F1DB9-BC2D-47F8-BFDB-DA33A43C5133}" type="presParOf" srcId="{FB954F21-E82E-4240-9D82-C5541C9D917F}" destId="{40B4E6F1-3788-43EF-8AA5-58090BBAA9D6}" srcOrd="2" destOrd="0" presId="urn:microsoft.com/office/officeart/2005/8/layout/hierarchy3"/>
    <dgm:cxn modelId="{00F2A589-9091-41E0-ACB7-B5381719B0A7}" type="presParOf" srcId="{FB954F21-E82E-4240-9D82-C5541C9D917F}" destId="{3EB22C8E-668D-4870-A546-42B7A942C1DB}" srcOrd="3" destOrd="0" presId="urn:microsoft.com/office/officeart/2005/8/layout/hierarchy3"/>
    <dgm:cxn modelId="{72ACC0AF-2306-4B59-9AC3-1D0575F76F12}" type="presParOf" srcId="{FB954F21-E82E-4240-9D82-C5541C9D917F}" destId="{E2F0FD95-D2C7-4BD0-AABD-55D591343C11}" srcOrd="4" destOrd="0" presId="urn:microsoft.com/office/officeart/2005/8/layout/hierarchy3"/>
    <dgm:cxn modelId="{E65720D0-4D0C-4CBC-B1BC-D4A10249F74A}" type="presParOf" srcId="{FB954F21-E82E-4240-9D82-C5541C9D917F}" destId="{62588A0C-FE53-406A-B928-FFFC178AA071}" srcOrd="5" destOrd="0" presId="urn:microsoft.com/office/officeart/2005/8/layout/hierarchy3"/>
    <dgm:cxn modelId="{309051B1-F397-43FC-BA51-6A881F53E0A3}" type="presParOf" srcId="{85B97AF2-856A-41BE-818A-89B997D5E1C8}" destId="{20454C3E-33C7-4C5D-BC9A-FE96C88C7534}" srcOrd="1" destOrd="0" presId="urn:microsoft.com/office/officeart/2005/8/layout/hierarchy3"/>
    <dgm:cxn modelId="{767A1AEA-A096-46BC-B8CC-821FD2B498A9}" type="presParOf" srcId="{20454C3E-33C7-4C5D-BC9A-FE96C88C7534}" destId="{D19DCE40-A381-4722-BF77-A916F663CF2E}" srcOrd="0" destOrd="0" presId="urn:microsoft.com/office/officeart/2005/8/layout/hierarchy3"/>
    <dgm:cxn modelId="{08DFCA2B-C951-4C4D-91E3-3B4DDE6DB423}" type="presParOf" srcId="{D19DCE40-A381-4722-BF77-A916F663CF2E}" destId="{0CA08798-C001-44BE-85DF-091979FFF747}" srcOrd="0" destOrd="0" presId="urn:microsoft.com/office/officeart/2005/8/layout/hierarchy3"/>
    <dgm:cxn modelId="{9AD765A3-BF44-405A-89E7-7B189D23414F}" type="presParOf" srcId="{D19DCE40-A381-4722-BF77-A916F663CF2E}" destId="{E0739689-1D6B-4762-A31D-9E58E3F7C8A3}" srcOrd="1" destOrd="0" presId="urn:microsoft.com/office/officeart/2005/8/layout/hierarchy3"/>
    <dgm:cxn modelId="{243F6092-8C02-4B0A-9D51-635B584A4519}" type="presParOf" srcId="{20454C3E-33C7-4C5D-BC9A-FE96C88C7534}" destId="{359CF67B-4B95-441E-9420-410518F0A4C3}" srcOrd="1" destOrd="0" presId="urn:microsoft.com/office/officeart/2005/8/layout/hierarchy3"/>
    <dgm:cxn modelId="{DE72E827-68B1-4C39-BFED-ADA368B78F96}" type="presParOf" srcId="{359CF67B-4B95-441E-9420-410518F0A4C3}" destId="{1240E90D-6361-4EE2-AE7F-8CB2FB4CD1AE}" srcOrd="0" destOrd="0" presId="urn:microsoft.com/office/officeart/2005/8/layout/hierarchy3"/>
    <dgm:cxn modelId="{752CC1FE-E428-4C24-8C1F-6AB31706951B}" type="presParOf" srcId="{359CF67B-4B95-441E-9420-410518F0A4C3}" destId="{8410CF91-B339-4EA1-BFD6-D39CB768BB3D}" srcOrd="1" destOrd="0" presId="urn:microsoft.com/office/officeart/2005/8/layout/hierarchy3"/>
    <dgm:cxn modelId="{BFD9E62C-5FC6-4C4F-A3F2-5CAE10B916AD}" type="presParOf" srcId="{359CF67B-4B95-441E-9420-410518F0A4C3}" destId="{84729DB9-6670-4A1D-8D9D-79170F4B2AD3}" srcOrd="2" destOrd="0" presId="urn:microsoft.com/office/officeart/2005/8/layout/hierarchy3"/>
    <dgm:cxn modelId="{7943B2C0-2507-4D2C-9988-4DE2FC7069A7}" type="presParOf" srcId="{359CF67B-4B95-441E-9420-410518F0A4C3}" destId="{72BE20E6-61EF-4EE8-8CE4-7A8C4643A1B3}" srcOrd="3" destOrd="0" presId="urn:microsoft.com/office/officeart/2005/8/layout/hierarchy3"/>
    <dgm:cxn modelId="{D23F312E-E31A-4FFE-8DE7-92E9E8249665}" type="presParOf" srcId="{359CF67B-4B95-441E-9420-410518F0A4C3}" destId="{4A1DB61D-9D94-48BD-B549-2268770BC862}" srcOrd="4" destOrd="0" presId="urn:microsoft.com/office/officeart/2005/8/layout/hierarchy3"/>
    <dgm:cxn modelId="{8781E92C-0349-40F0-A265-65FD5CD60E96}" type="presParOf" srcId="{359CF67B-4B95-441E-9420-410518F0A4C3}" destId="{D72E8AF8-8FA8-4F62-8074-927F39917D7A}" srcOrd="5" destOrd="0" presId="urn:microsoft.com/office/officeart/2005/8/layout/hierarchy3"/>
    <dgm:cxn modelId="{E3B6AE66-DC02-4A30-B412-86364CADA841}" type="presParOf" srcId="{85B97AF2-856A-41BE-818A-89B997D5E1C8}" destId="{0D1CBA26-F9FD-43CD-92FB-48433D121C40}" srcOrd="2" destOrd="0" presId="urn:microsoft.com/office/officeart/2005/8/layout/hierarchy3"/>
    <dgm:cxn modelId="{9E097127-4372-4591-836F-0912D51656E1}" type="presParOf" srcId="{0D1CBA26-F9FD-43CD-92FB-48433D121C40}" destId="{686FC127-10AD-48CD-9E70-038AD23B9A40}" srcOrd="0" destOrd="0" presId="urn:microsoft.com/office/officeart/2005/8/layout/hierarchy3"/>
    <dgm:cxn modelId="{392BF404-4D0C-415F-9444-65CE25F6BD93}" type="presParOf" srcId="{686FC127-10AD-48CD-9E70-038AD23B9A40}" destId="{CA1CC823-440B-4601-8B65-9C64261BCC6B}" srcOrd="0" destOrd="0" presId="urn:microsoft.com/office/officeart/2005/8/layout/hierarchy3"/>
    <dgm:cxn modelId="{AF006D0E-C280-44A7-80A9-208E0129FD04}" type="presParOf" srcId="{686FC127-10AD-48CD-9E70-038AD23B9A40}" destId="{66ECD90C-ED31-47AD-AD9C-0D99D5D6C3CF}" srcOrd="1" destOrd="0" presId="urn:microsoft.com/office/officeart/2005/8/layout/hierarchy3"/>
    <dgm:cxn modelId="{6D90C417-B9E6-466A-BF12-8830560146BA}" type="presParOf" srcId="{0D1CBA26-F9FD-43CD-92FB-48433D121C40}" destId="{1907071E-2289-4459-987D-45F358F26190}" srcOrd="1" destOrd="0" presId="urn:microsoft.com/office/officeart/2005/8/layout/hierarchy3"/>
    <dgm:cxn modelId="{C03F24B3-8C85-4095-988B-3414817F6D38}" type="presParOf" srcId="{1907071E-2289-4459-987D-45F358F26190}" destId="{6623FB45-3DD8-4312-AB3C-ECA19B7080EE}" srcOrd="0" destOrd="0" presId="urn:microsoft.com/office/officeart/2005/8/layout/hierarchy3"/>
    <dgm:cxn modelId="{907C17A6-EA45-4609-87CC-0AF6E70E6848}" type="presParOf" srcId="{1907071E-2289-4459-987D-45F358F26190}" destId="{EE375030-3630-4627-83DE-CEA671A87F0C}" srcOrd="1" destOrd="0" presId="urn:microsoft.com/office/officeart/2005/8/layout/hierarchy3"/>
    <dgm:cxn modelId="{F369D5A4-AB37-49CB-85DD-DA8ADA3CAB5C}" type="presParOf" srcId="{1907071E-2289-4459-987D-45F358F26190}" destId="{0DD361F3-A25A-4D1D-9775-0BB0C905A93B}" srcOrd="2" destOrd="0" presId="urn:microsoft.com/office/officeart/2005/8/layout/hierarchy3"/>
    <dgm:cxn modelId="{64876B8F-4BD1-4CAD-B6F8-8596A5838922}" type="presParOf" srcId="{1907071E-2289-4459-987D-45F358F26190}" destId="{6A97870D-B302-406B-9491-28B70EE5B493}" srcOrd="3" destOrd="0" presId="urn:microsoft.com/office/officeart/2005/8/layout/hierarchy3"/>
    <dgm:cxn modelId="{12E3C930-0BB7-45E6-9B38-13E1894AEF88}" type="presParOf" srcId="{1907071E-2289-4459-987D-45F358F26190}" destId="{4AD7BD58-958A-4E34-8B97-17632DDB8225}" srcOrd="4" destOrd="0" presId="urn:microsoft.com/office/officeart/2005/8/layout/hierarchy3"/>
    <dgm:cxn modelId="{0DC0265F-328E-463F-B02F-2F219D382B04}" type="presParOf" srcId="{1907071E-2289-4459-987D-45F358F26190}" destId="{5A08504E-A3BE-4462-9BD7-6B4CFBCA1885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A6A377-6587-4A86-9ACE-8381BEC7652C}">
      <dsp:nvSpPr>
        <dsp:cNvPr id="0" name=""/>
        <dsp:cNvSpPr/>
      </dsp:nvSpPr>
      <dsp:spPr>
        <a:xfrm>
          <a:off x="49910" y="3393"/>
          <a:ext cx="2020930" cy="1010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/>
            <a:t>Phase d'analyse</a:t>
          </a:r>
          <a:r>
            <a:rPr lang="fr-FR" sz="1900" kern="1200" dirty="0"/>
            <a:t> </a:t>
          </a:r>
        </a:p>
      </dsp:txBody>
      <dsp:txXfrm>
        <a:off x="79506" y="32989"/>
        <a:ext cx="1961738" cy="951273"/>
      </dsp:txXfrm>
    </dsp:sp>
    <dsp:sp modelId="{22AD5384-1F88-4590-AEA1-11DD6CB07793}">
      <dsp:nvSpPr>
        <dsp:cNvPr id="0" name=""/>
        <dsp:cNvSpPr/>
      </dsp:nvSpPr>
      <dsp:spPr>
        <a:xfrm>
          <a:off x="252003" y="1013859"/>
          <a:ext cx="202093" cy="757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7849"/>
              </a:lnTo>
              <a:lnTo>
                <a:pt x="202093" y="757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6E774-3EAD-4C92-BA53-E1EEE05FD61B}">
      <dsp:nvSpPr>
        <dsp:cNvPr id="0" name=""/>
        <dsp:cNvSpPr/>
      </dsp:nvSpPr>
      <dsp:spPr>
        <a:xfrm>
          <a:off x="454096" y="1266475"/>
          <a:ext cx="1616744" cy="1010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Audit de l'existant</a:t>
          </a:r>
        </a:p>
      </dsp:txBody>
      <dsp:txXfrm>
        <a:off x="483692" y="1296071"/>
        <a:ext cx="1557552" cy="951273"/>
      </dsp:txXfrm>
    </dsp:sp>
    <dsp:sp modelId="{40B4E6F1-3788-43EF-8AA5-58090BBAA9D6}">
      <dsp:nvSpPr>
        <dsp:cNvPr id="0" name=""/>
        <dsp:cNvSpPr/>
      </dsp:nvSpPr>
      <dsp:spPr>
        <a:xfrm>
          <a:off x="252003" y="1013859"/>
          <a:ext cx="202093" cy="2020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0930"/>
              </a:lnTo>
              <a:lnTo>
                <a:pt x="202093" y="20209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B22C8E-668D-4870-A546-42B7A942C1DB}">
      <dsp:nvSpPr>
        <dsp:cNvPr id="0" name=""/>
        <dsp:cNvSpPr/>
      </dsp:nvSpPr>
      <dsp:spPr>
        <a:xfrm>
          <a:off x="454096" y="2529557"/>
          <a:ext cx="1616744" cy="1010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Définition des besoins</a:t>
          </a:r>
        </a:p>
      </dsp:txBody>
      <dsp:txXfrm>
        <a:off x="483692" y="2559153"/>
        <a:ext cx="1557552" cy="951273"/>
      </dsp:txXfrm>
    </dsp:sp>
    <dsp:sp modelId="{E2F0FD95-D2C7-4BD0-AABD-55D591343C11}">
      <dsp:nvSpPr>
        <dsp:cNvPr id="0" name=""/>
        <dsp:cNvSpPr/>
      </dsp:nvSpPr>
      <dsp:spPr>
        <a:xfrm>
          <a:off x="252003" y="1013859"/>
          <a:ext cx="202093" cy="3284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4012"/>
              </a:lnTo>
              <a:lnTo>
                <a:pt x="202093" y="32840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588A0C-FE53-406A-B928-FFFC178AA071}">
      <dsp:nvSpPr>
        <dsp:cNvPr id="0" name=""/>
        <dsp:cNvSpPr/>
      </dsp:nvSpPr>
      <dsp:spPr>
        <a:xfrm>
          <a:off x="454096" y="3792639"/>
          <a:ext cx="1616744" cy="1010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Cartographie des processus</a:t>
          </a:r>
        </a:p>
      </dsp:txBody>
      <dsp:txXfrm>
        <a:off x="483692" y="3822235"/>
        <a:ext cx="1557552" cy="951273"/>
      </dsp:txXfrm>
    </dsp:sp>
    <dsp:sp modelId="{0CA08798-C001-44BE-85DF-091979FFF747}">
      <dsp:nvSpPr>
        <dsp:cNvPr id="0" name=""/>
        <dsp:cNvSpPr/>
      </dsp:nvSpPr>
      <dsp:spPr>
        <a:xfrm>
          <a:off x="2576074" y="3393"/>
          <a:ext cx="2020930" cy="1010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/>
            <a:t>Déploiement</a:t>
          </a:r>
          <a:r>
            <a:rPr lang="fr-FR" sz="1900" kern="1200"/>
            <a:t> </a:t>
          </a:r>
        </a:p>
      </dsp:txBody>
      <dsp:txXfrm>
        <a:off x="2605670" y="32989"/>
        <a:ext cx="1961738" cy="951273"/>
      </dsp:txXfrm>
    </dsp:sp>
    <dsp:sp modelId="{1240E90D-6361-4EE2-AE7F-8CB2FB4CD1AE}">
      <dsp:nvSpPr>
        <dsp:cNvPr id="0" name=""/>
        <dsp:cNvSpPr/>
      </dsp:nvSpPr>
      <dsp:spPr>
        <a:xfrm>
          <a:off x="2778167" y="1013859"/>
          <a:ext cx="202093" cy="757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7849"/>
              </a:lnTo>
              <a:lnTo>
                <a:pt x="202093" y="757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10CF91-B339-4EA1-BFD6-D39CB768BB3D}">
      <dsp:nvSpPr>
        <dsp:cNvPr id="0" name=""/>
        <dsp:cNvSpPr/>
      </dsp:nvSpPr>
      <dsp:spPr>
        <a:xfrm>
          <a:off x="2980260" y="1266475"/>
          <a:ext cx="1616744" cy="1010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Installation et configuration</a:t>
          </a:r>
        </a:p>
      </dsp:txBody>
      <dsp:txXfrm>
        <a:off x="3009856" y="1296071"/>
        <a:ext cx="1557552" cy="951273"/>
      </dsp:txXfrm>
    </dsp:sp>
    <dsp:sp modelId="{84729DB9-6670-4A1D-8D9D-79170F4B2AD3}">
      <dsp:nvSpPr>
        <dsp:cNvPr id="0" name=""/>
        <dsp:cNvSpPr/>
      </dsp:nvSpPr>
      <dsp:spPr>
        <a:xfrm>
          <a:off x="2778167" y="1013859"/>
          <a:ext cx="202093" cy="2020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0930"/>
              </a:lnTo>
              <a:lnTo>
                <a:pt x="202093" y="20209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BE20E6-61EF-4EE8-8CE4-7A8C4643A1B3}">
      <dsp:nvSpPr>
        <dsp:cNvPr id="0" name=""/>
        <dsp:cNvSpPr/>
      </dsp:nvSpPr>
      <dsp:spPr>
        <a:xfrm>
          <a:off x="2980260" y="2529557"/>
          <a:ext cx="1616744" cy="1010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Migration des données</a:t>
          </a:r>
        </a:p>
      </dsp:txBody>
      <dsp:txXfrm>
        <a:off x="3009856" y="2559153"/>
        <a:ext cx="1557552" cy="951273"/>
      </dsp:txXfrm>
    </dsp:sp>
    <dsp:sp modelId="{4A1DB61D-9D94-48BD-B549-2268770BC862}">
      <dsp:nvSpPr>
        <dsp:cNvPr id="0" name=""/>
        <dsp:cNvSpPr/>
      </dsp:nvSpPr>
      <dsp:spPr>
        <a:xfrm>
          <a:off x="2778167" y="1013859"/>
          <a:ext cx="202093" cy="3284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4012"/>
              </a:lnTo>
              <a:lnTo>
                <a:pt x="202093" y="32840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2E8AF8-8FA8-4F62-8074-927F39917D7A}">
      <dsp:nvSpPr>
        <dsp:cNvPr id="0" name=""/>
        <dsp:cNvSpPr/>
      </dsp:nvSpPr>
      <dsp:spPr>
        <a:xfrm>
          <a:off x="2980260" y="3792639"/>
          <a:ext cx="1616744" cy="1010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Formation des utilisateurs</a:t>
          </a:r>
        </a:p>
      </dsp:txBody>
      <dsp:txXfrm>
        <a:off x="3009856" y="3822235"/>
        <a:ext cx="1557552" cy="951273"/>
      </dsp:txXfrm>
    </dsp:sp>
    <dsp:sp modelId="{CA1CC823-440B-4601-8B65-9C64261BCC6B}">
      <dsp:nvSpPr>
        <dsp:cNvPr id="0" name=""/>
        <dsp:cNvSpPr/>
      </dsp:nvSpPr>
      <dsp:spPr>
        <a:xfrm>
          <a:off x="5102237" y="3393"/>
          <a:ext cx="2020930" cy="1010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/>
            <a:t>Accompagnement</a:t>
          </a:r>
          <a:r>
            <a:rPr lang="fr-FR" sz="1900" kern="1200"/>
            <a:t> </a:t>
          </a:r>
        </a:p>
      </dsp:txBody>
      <dsp:txXfrm>
        <a:off x="5131833" y="32989"/>
        <a:ext cx="1961738" cy="951273"/>
      </dsp:txXfrm>
    </dsp:sp>
    <dsp:sp modelId="{6623FB45-3DD8-4312-AB3C-ECA19B7080EE}">
      <dsp:nvSpPr>
        <dsp:cNvPr id="0" name=""/>
        <dsp:cNvSpPr/>
      </dsp:nvSpPr>
      <dsp:spPr>
        <a:xfrm>
          <a:off x="5304330" y="1013859"/>
          <a:ext cx="202093" cy="757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7849"/>
              </a:lnTo>
              <a:lnTo>
                <a:pt x="202093" y="757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375030-3630-4627-83DE-CEA671A87F0C}">
      <dsp:nvSpPr>
        <dsp:cNvPr id="0" name=""/>
        <dsp:cNvSpPr/>
      </dsp:nvSpPr>
      <dsp:spPr>
        <a:xfrm>
          <a:off x="5506423" y="1266475"/>
          <a:ext cx="1616744" cy="1010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Suivi personnalisé</a:t>
          </a:r>
        </a:p>
      </dsp:txBody>
      <dsp:txXfrm>
        <a:off x="5536019" y="1296071"/>
        <a:ext cx="1557552" cy="951273"/>
      </dsp:txXfrm>
    </dsp:sp>
    <dsp:sp modelId="{0DD361F3-A25A-4D1D-9775-0BB0C905A93B}">
      <dsp:nvSpPr>
        <dsp:cNvPr id="0" name=""/>
        <dsp:cNvSpPr/>
      </dsp:nvSpPr>
      <dsp:spPr>
        <a:xfrm>
          <a:off x="5304330" y="1013859"/>
          <a:ext cx="202093" cy="2020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0930"/>
              </a:lnTo>
              <a:lnTo>
                <a:pt x="202093" y="20209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7870D-B302-406B-9491-28B70EE5B493}">
      <dsp:nvSpPr>
        <dsp:cNvPr id="0" name=""/>
        <dsp:cNvSpPr/>
      </dsp:nvSpPr>
      <dsp:spPr>
        <a:xfrm>
          <a:off x="5506423" y="2529557"/>
          <a:ext cx="1616744" cy="1010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Optimisation continue</a:t>
          </a:r>
        </a:p>
      </dsp:txBody>
      <dsp:txXfrm>
        <a:off x="5536019" y="2559153"/>
        <a:ext cx="1557552" cy="951273"/>
      </dsp:txXfrm>
    </dsp:sp>
    <dsp:sp modelId="{4AD7BD58-958A-4E34-8B97-17632DDB8225}">
      <dsp:nvSpPr>
        <dsp:cNvPr id="0" name=""/>
        <dsp:cNvSpPr/>
      </dsp:nvSpPr>
      <dsp:spPr>
        <a:xfrm>
          <a:off x="5304330" y="1013859"/>
          <a:ext cx="202093" cy="3284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4012"/>
              </a:lnTo>
              <a:lnTo>
                <a:pt x="202093" y="32840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08504E-A3BE-4462-9BD7-6B4CFBCA1885}">
      <dsp:nvSpPr>
        <dsp:cNvPr id="0" name=""/>
        <dsp:cNvSpPr/>
      </dsp:nvSpPr>
      <dsp:spPr>
        <a:xfrm>
          <a:off x="5506423" y="3792639"/>
          <a:ext cx="1616744" cy="1010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Support dédié</a:t>
          </a:r>
        </a:p>
      </dsp:txBody>
      <dsp:txXfrm>
        <a:off x="5536019" y="3822235"/>
        <a:ext cx="1557552" cy="951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B3393-FEEC-498B-8C20-E17562047C41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C928D-7C7B-4039-AEE9-D04B04E61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83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0236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8718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363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2168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499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47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0411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079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24969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5177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596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8B3580-44F3-4AFE-9F47-D1D9AF56B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B867CA0-B981-4C7C-B94B-98A5091CFF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04D644-8944-4AD5-8B7F-3F4A918C8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96EB-B403-4846-A6A4-BB522ACDB208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907910-89BF-455A-B3A5-7D12272BC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AD30EB-2BF6-4535-9923-65BEEA533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FABB4-5A69-4DEF-B148-26AC847EDC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54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ABA6D5-6C58-4C62-86A4-9B7B2A40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1F104D-C133-44FB-AA7D-23B29A3DF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FA10BC-E47A-4D77-AF8C-E53A3974E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96EB-B403-4846-A6A4-BB522ACDB208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2F3945-CDD5-44E3-BEB8-67B944BB9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6B242C-2CA4-41DA-BB71-59572F54C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FABB4-5A69-4DEF-B148-26AC847EDC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262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6EDDE8C-2989-4533-A994-F9D2C93BE2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945B695-2EEE-467D-8137-081BFECD59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C39C11-0A95-4C22-8E18-6491D7738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96EB-B403-4846-A6A4-BB522ACDB208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870AB1-6EF9-4D90-8229-97D6C9665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2FC699-46DF-4ED3-BB14-3DE87EBBB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FABB4-5A69-4DEF-B148-26AC847EDC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611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00025" indent="0">
              <a:buNone/>
              <a:defRPr/>
            </a:lvl2pPr>
            <a:lvl3pPr marL="407194" indent="0">
              <a:buNone/>
              <a:defRPr/>
            </a:lvl3pPr>
            <a:lvl4pPr marL="607219" indent="0">
              <a:buNone/>
              <a:defRPr/>
            </a:lvl4pPr>
            <a:lvl5pPr marL="807244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e comparaison gauche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2000" y="1515834"/>
            <a:ext cx="5472000" cy="360000"/>
          </a:xfrm>
        </p:spPr>
        <p:txBody>
          <a:bodyPr rtlCol="0" anchor="t"/>
          <a:lstStyle>
            <a:lvl1pPr marL="0" indent="0">
              <a:buNone/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32000" y="2023668"/>
            <a:ext cx="5472000" cy="4168332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12" name="Espace réservé de comparaison gauche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00000" y="1516361"/>
            <a:ext cx="5472000" cy="358775"/>
          </a:xfrm>
        </p:spPr>
        <p:txBody>
          <a:bodyPr rtlCol="0"/>
          <a:lstStyle>
            <a:lvl1pPr marL="0" indent="0">
              <a:buNone/>
              <a:defRPr sz="1800" b="1"/>
            </a:lvl1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99889" y="2020361"/>
            <a:ext cx="5472113" cy="4170891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6" name="Espace réservé du numéro de diapositive 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37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Texte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’image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r-FR" noProof="0" dirty="0"/>
              <a:t>Insérez ou glissez-déplacez votre photo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1800" y="3802899"/>
            <a:ext cx="4648200" cy="985000"/>
          </a:xfrm>
          <a:solidFill>
            <a:schemeClr val="bg1"/>
          </a:solidFill>
        </p:spPr>
        <p:txBody>
          <a:bodyPr lIns="180000" tIns="180000" rIns="180000" bIns="180000" rtlCol="0"/>
          <a:lstStyle>
            <a:lvl1pPr algn="r">
              <a:defRPr sz="36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 dirty="0"/>
              <a:t>Modifier le titre de la page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11800" y="4787900"/>
            <a:ext cx="4648200" cy="1162800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2668686"/>
            <a:ext cx="5472000" cy="2999426"/>
          </a:xfrm>
        </p:spPr>
        <p:txBody>
          <a:bodyPr rtlCol="0"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 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08F53F-6AA2-4060-904A-BC90211DC043}"/>
              </a:ext>
            </a:extLst>
          </p:cNvPr>
          <p:cNvSpPr/>
          <p:nvPr userDrawn="1"/>
        </p:nvSpPr>
        <p:spPr>
          <a:xfrm>
            <a:off x="9348588" y="3700775"/>
            <a:ext cx="2411412" cy="1148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719698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00025" indent="0">
              <a:buNone/>
              <a:defRPr/>
            </a:lvl2pPr>
            <a:lvl3pPr marL="407194" indent="0">
              <a:buNone/>
              <a:defRPr/>
            </a:lvl3pPr>
            <a:lvl4pPr marL="607219" indent="0">
              <a:buNone/>
              <a:defRPr/>
            </a:lvl4pPr>
            <a:lvl5pPr marL="807244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4" name="Espace réservé du numéro de diapositive 3">
            <a:extLst>
              <a:ext uri="{FF2B5EF4-FFF2-40B4-BE49-F238E27FC236}">
                <a16:creationId xmlns:a16="http://schemas.microsoft.com/office/drawing/2014/main" id="{853CF994-8B2C-443F-B695-7378DD360DA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15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526942-9439-4C16-86BE-971995EC4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EC0099-ADB7-4CE0-9AEF-50A1B7E68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205D17-FD7F-4A6F-86FF-F2ED800FD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96EB-B403-4846-A6A4-BB522ACDB208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529821-F5EF-488C-AAEB-84D89EFB8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100A29-A2C5-4034-A0AF-D2C5C134B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FABB4-5A69-4DEF-B148-26AC847EDC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60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4C5397-DC21-45BE-8765-6BB54CFA7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158F5F-6937-4ECE-A40B-E95F463F8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8ECB83-8EBA-4449-8463-9AABB5A08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96EB-B403-4846-A6A4-BB522ACDB208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037565-FC84-4DC2-B096-CC6231843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57FAFC-DD94-4D86-A88D-AEDAF30A4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FABB4-5A69-4DEF-B148-26AC847EDC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92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C31618-66B4-4991-9BA1-818532FB1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63CFCE-6C98-4A2B-9478-CA57923048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9B995BE-9170-4B33-8AAB-101D21F0F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1DB5DC-5457-4B77-87E0-6F20DE871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96EB-B403-4846-A6A4-BB522ACDB208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D52396-601B-40B4-A900-E672CBEDF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069972-C9AF-451B-B222-D7DE3F728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FABB4-5A69-4DEF-B148-26AC847EDC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043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EE2368-AB8E-4A40-A102-384F9794A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B90E74F-A28F-4222-B300-570CF0B02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95DC530-4BCE-4939-B4FF-EC75F3EAE8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33FD2C4-247D-4C38-8E06-7F2211B57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3F6794A-FCAF-44E2-9EA6-07572704FD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A2B2D5A-2FAC-4150-B11F-A2CE06203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96EB-B403-4846-A6A4-BB522ACDB208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1D039EE-2A86-4B7D-9F3D-96AEC3351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C1DC7CA-2E07-4571-B5E1-CCCC879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FABB4-5A69-4DEF-B148-26AC847EDC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31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C12E02-A248-4066-A88C-B304D9E9C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7F2A6F5-5FDD-4C33-844A-BE0986DBD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96EB-B403-4846-A6A4-BB522ACDB208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FBE3D3B-9860-499C-AF8D-282526D8A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865EB2D-2B50-48A4-A5C0-5F478558F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FABB4-5A69-4DEF-B148-26AC847EDC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1060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06FE892-E9B4-4C81-A6AB-36676589E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96EB-B403-4846-A6A4-BB522ACDB208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28BD358-D48D-41C3-9920-8466341E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8A13F48-1D88-4B92-80A0-D74491B02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FABB4-5A69-4DEF-B148-26AC847EDC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75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7898F-2902-4EAA-A007-BB78755C9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612B68-3236-4128-830C-2C6A43C83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27CDFF9-3B8B-4151-A0CF-19BC0152E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76D65D-4F0E-42E4-A956-97CB848B5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96EB-B403-4846-A6A4-BB522ACDB208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C4E52C1-DE63-43F9-B546-09DD6A30E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3B7B41-0DC8-4981-A550-8CEC1DA77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FABB4-5A69-4DEF-B148-26AC847EDC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237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557238-C272-4517-94CF-E23CF0C6C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B3DFCC0-2974-43DE-A0BD-707B9C8495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ADF08ED-5969-4AFC-BA2E-F73AB000F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4B6275-19A8-4C92-A39C-524B37BAE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96EB-B403-4846-A6A4-BB522ACDB208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E3D44B-44D4-4AF5-8931-253EB3555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4ECF7F-687A-44B5-89BC-A41317439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FABB4-5A69-4DEF-B148-26AC847EDC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246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17ED0A3-2F62-448B-9DD4-6625C6361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C21717-664D-4693-A3CA-FECAFA3DE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C42282-7DCD-41B4-B2C6-A5DBA85D80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C96EB-B403-4846-A6A4-BB522ACDB208}" type="datetimeFigureOut">
              <a:rPr lang="fr-FR" smtClean="0"/>
              <a:t>15/01/2025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770C7C-5F3C-4C8D-B802-E5DBBEA4DD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69E547-3081-441E-8FDA-4C1AF31BDD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FABB4-5A69-4DEF-B148-26AC847EDC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3778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0.jpe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jp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1</a:t>
            </a:fld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299937A2-8F45-4EC5-914A-D1E3277B97B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  <p:sp>
        <p:nvSpPr>
          <p:cNvPr id="19" name="Titre 2">
            <a:extLst>
              <a:ext uri="{FF2B5EF4-FFF2-40B4-BE49-F238E27FC236}">
                <a16:creationId xmlns:a16="http://schemas.microsoft.com/office/drawing/2014/main" id="{C18CAD0F-C733-4FDC-8108-81F66DAF17FE}"/>
              </a:ext>
            </a:extLst>
          </p:cNvPr>
          <p:cNvSpPr txBox="1">
            <a:spLocks/>
          </p:cNvSpPr>
          <p:nvPr/>
        </p:nvSpPr>
        <p:spPr>
          <a:xfrm>
            <a:off x="1444905" y="2202680"/>
            <a:ext cx="8162387" cy="153553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216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80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0000500000000000000" pitchFamily="2" charset="0"/>
                <a:ea typeface="+mn-ea"/>
                <a:cs typeface="+mn-cs"/>
              </a:rPr>
              <a:t>SMART'GMAO</a:t>
            </a:r>
            <a:r>
              <a:rPr lang="fr-FR" sz="8000" dirty="0">
                <a:solidFill>
                  <a:srgbClr val="0070C0"/>
                </a:solidFill>
                <a:latin typeface="Montserrat" panose="00000500000000000000" pitchFamily="2" charset="0"/>
                <a:ea typeface="+mn-ea"/>
                <a:cs typeface="+mn-cs"/>
              </a:rPr>
              <a:t> </a:t>
            </a:r>
            <a:endParaRPr lang="fr-MA" sz="8000" b="1" dirty="0">
              <a:solidFill>
                <a:srgbClr val="0070C0"/>
              </a:solidFill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20" name="Sous-titre 3">
            <a:extLst>
              <a:ext uri="{FF2B5EF4-FFF2-40B4-BE49-F238E27FC236}">
                <a16:creationId xmlns:a16="http://schemas.microsoft.com/office/drawing/2014/main" id="{D75BA568-751C-4A7E-A269-F16674043EA2}"/>
              </a:ext>
            </a:extLst>
          </p:cNvPr>
          <p:cNvSpPr txBox="1">
            <a:spLocks/>
          </p:cNvSpPr>
          <p:nvPr/>
        </p:nvSpPr>
        <p:spPr>
          <a:xfrm>
            <a:off x="2236004" y="3738214"/>
            <a:ext cx="6580188" cy="7189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b="0" dirty="0">
                <a:solidFill>
                  <a:schemeClr val="tx1"/>
                </a:solidFill>
                <a:latin typeface="Microsoft Yi Baiti" panose="03000500000000000000" pitchFamily="66" charset="0"/>
                <a:ea typeface="Microsoft Yi Baiti" panose="03000500000000000000" pitchFamily="66" charset="0"/>
              </a:rPr>
              <a:t>L'intelligence au service de votre maintenance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8AF67666-7EFF-4C4C-8A3F-349F867341C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  <p:sp>
        <p:nvSpPr>
          <p:cNvPr id="22" name="Zone de texte 3">
            <a:extLst>
              <a:ext uri="{FF2B5EF4-FFF2-40B4-BE49-F238E27FC236}">
                <a16:creationId xmlns:a16="http://schemas.microsoft.com/office/drawing/2014/main" id="{C215C517-9F73-43E8-8F97-2BDCCA959873}"/>
              </a:ext>
            </a:extLst>
          </p:cNvPr>
          <p:cNvSpPr txBox="1"/>
          <p:nvPr/>
        </p:nvSpPr>
        <p:spPr>
          <a:xfrm>
            <a:off x="10325100" y="6115132"/>
            <a:ext cx="1866900" cy="353930"/>
          </a:xfrm>
          <a:prstGeom prst="rect">
            <a:avLst/>
          </a:prstGeom>
          <a:noFill/>
        </p:spPr>
        <p:txBody>
          <a:bodyPr wrap="square" tIns="108000" bIns="0" rtlCol="0" anchor="ctr">
            <a:spAutoFit/>
          </a:bodyPr>
          <a:lstStyle/>
          <a:p>
            <a:pPr algn="ctr" rtl="0">
              <a:lnSpc>
                <a:spcPts val="1000"/>
              </a:lnSpc>
            </a:pPr>
            <a:r>
              <a:rPr lang="fr-FR" sz="1200" b="1" i="0" spc="-100" noProof="0" dirty="0">
                <a:solidFill>
                  <a:srgbClr val="C00000"/>
                </a:solidFill>
                <a:latin typeface="+mj-lt"/>
              </a:rPr>
              <a:t>Ramaqs  Consulting</a:t>
            </a:r>
            <a:r>
              <a:rPr lang="fr-FR" sz="900" b="1" i="0" spc="-100" noProof="0" dirty="0">
                <a:solidFill>
                  <a:srgbClr val="C00000"/>
                </a:solidFill>
                <a:latin typeface="+mj-lt"/>
              </a:rPr>
              <a:t> </a:t>
            </a:r>
            <a:br>
              <a:rPr lang="fr-FR" sz="1600" b="1" i="0" spc="-100" baseline="0" noProof="0" dirty="0">
                <a:solidFill>
                  <a:schemeClr val="accent1"/>
                </a:solidFill>
                <a:latin typeface="+mj-lt"/>
              </a:rPr>
            </a:br>
            <a:r>
              <a:rPr lang="fr-FR" sz="700" b="0" i="0" spc="14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Your dreams, our challenge</a:t>
            </a:r>
            <a:endParaRPr lang="fr-FR" sz="1200" b="0" i="0" spc="140" noProof="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3" name="Graphique 2" descr="Ampoule et engrenage avec un remplissage uni">
            <a:extLst>
              <a:ext uri="{FF2B5EF4-FFF2-40B4-BE49-F238E27FC236}">
                <a16:creationId xmlns:a16="http://schemas.microsoft.com/office/drawing/2014/main" id="{CD60DB1D-697B-4B63-A8D2-360C114D77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252930" y="2339181"/>
            <a:ext cx="1157335" cy="1157335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  <a:scene3d>
            <a:camera prst="perspective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218953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4" descr="Texto, Carta&#10;&#10;Descripción generada automáticamente">
            <a:extLst>
              <a:ext uri="{FF2B5EF4-FFF2-40B4-BE49-F238E27FC236}">
                <a16:creationId xmlns:a16="http://schemas.microsoft.com/office/drawing/2014/main" id="{8A89CB96-7EE3-4371-A994-A5B4DAA845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271" y="1729459"/>
            <a:ext cx="6039729" cy="1838114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23FB4D5-DA14-4F29-9320-2DE0A6B57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2782688" cy="432000"/>
          </a:xfrm>
        </p:spPr>
        <p:txBody>
          <a:bodyPr rtlCol="0">
            <a:normAutofit fontScale="90000"/>
          </a:bodyPr>
          <a:lstStyle/>
          <a:p>
            <a:pPr rtl="0"/>
            <a:r>
              <a:rPr lang="fr-FR" dirty="0"/>
              <a:t>Références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0A34EBD-7DEA-4599-A81B-0A363A0E17F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10</a:t>
            </a:fld>
            <a:endParaRPr lang="fr-FR" dirty="0"/>
          </a:p>
        </p:txBody>
      </p:sp>
      <p:sp>
        <p:nvSpPr>
          <p:cNvPr id="10" name="Rectangle 11" descr="Bloc d’accentuation gauche">
            <a:extLst>
              <a:ext uri="{FF2B5EF4-FFF2-40B4-BE49-F238E27FC236}">
                <a16:creationId xmlns:a16="http://schemas.microsoft.com/office/drawing/2014/main" id="{B7153608-27E2-48A1-BB8A-50CFDC1D5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6000" y="847288"/>
            <a:ext cx="1813861" cy="1006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/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2E33644C-B66D-458E-850B-061627485D88}"/>
              </a:ext>
            </a:extLst>
          </p:cNvPr>
          <p:cNvSpPr txBox="1">
            <a:spLocks/>
          </p:cNvSpPr>
          <p:nvPr/>
        </p:nvSpPr>
        <p:spPr>
          <a:xfrm>
            <a:off x="3650498" y="1094485"/>
            <a:ext cx="4599305" cy="319959"/>
          </a:xfrm>
          <a:prstGeom prst="rect">
            <a:avLst/>
          </a:prstGeom>
        </p:spPr>
        <p:txBody>
          <a:bodyPr vert="horz" wrap="square" lIns="0" tIns="12065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MA" sz="2000" b="1" i="0" u="none" strike="noStrike" kern="1200" cap="none" spc="2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rebuchet MS"/>
                <a:ea typeface="+mj-ea"/>
                <a:cs typeface="Trebuchet MS"/>
              </a:rPr>
              <a:t>Il nous font confiance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076A4E7F-145B-4B76-B2E5-4E48C984EA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" y="1729459"/>
            <a:ext cx="6221065" cy="2573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7D1834E2-879A-49B7-A10C-8CA5B88A25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6" y="4302817"/>
            <a:ext cx="6221064" cy="1596771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ECAB9808-288C-4CF5-AB75-B215593FA3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21063" y="3567573"/>
            <a:ext cx="5970938" cy="2332015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D62E63C6-C704-433A-B95F-D38C6DB20FD8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287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0A34EBD-7DEA-4599-A81B-0A363A0E17F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z="1100" smtClean="0"/>
              <a:pPr rtl="0"/>
              <a:t>11</a:t>
            </a:fld>
            <a:endParaRPr lang="fr-FR" sz="1100" dirty="0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D62E63C6-C704-433A-B95F-D38C6DB20FD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986021" y="103603"/>
            <a:ext cx="1205979" cy="904484"/>
          </a:xfrm>
          <a:prstGeom prst="rect">
            <a:avLst/>
          </a:prstGeom>
        </p:spPr>
      </p:pic>
      <p:sp>
        <p:nvSpPr>
          <p:cNvPr id="19" name="Espace réservé du texte 4">
            <a:extLst>
              <a:ext uri="{FF2B5EF4-FFF2-40B4-BE49-F238E27FC236}">
                <a16:creationId xmlns:a16="http://schemas.microsoft.com/office/drawing/2014/main" id="{2E35344E-F937-427A-81BD-CF57D67AAA19}"/>
              </a:ext>
            </a:extLst>
          </p:cNvPr>
          <p:cNvSpPr txBox="1">
            <a:spLocks/>
          </p:cNvSpPr>
          <p:nvPr/>
        </p:nvSpPr>
        <p:spPr>
          <a:xfrm>
            <a:off x="4238067" y="4552907"/>
            <a:ext cx="2698038" cy="428997"/>
          </a:xfrm>
          <a:prstGeom prst="rect">
            <a:avLst/>
          </a:prstGeom>
        </p:spPr>
        <p:txBody>
          <a:bodyPr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MA" sz="2400" dirty="0"/>
              <a:t>+</a:t>
            </a:r>
            <a:r>
              <a:rPr lang="fr-MA" sz="2400" b="1" dirty="0">
                <a:cs typeface="Calibri"/>
              </a:rPr>
              <a:t>212 660 737405</a:t>
            </a:r>
            <a:endParaRPr lang="fr-FR" sz="2400" dirty="0"/>
          </a:p>
        </p:txBody>
      </p:sp>
      <p:sp>
        <p:nvSpPr>
          <p:cNvPr id="20" name="Espace réservé du texte 5">
            <a:extLst>
              <a:ext uri="{FF2B5EF4-FFF2-40B4-BE49-F238E27FC236}">
                <a16:creationId xmlns:a16="http://schemas.microsoft.com/office/drawing/2014/main" id="{7FEA0456-D185-4199-A810-7F51F5F75515}"/>
              </a:ext>
            </a:extLst>
          </p:cNvPr>
          <p:cNvSpPr txBox="1">
            <a:spLocks/>
          </p:cNvSpPr>
          <p:nvPr/>
        </p:nvSpPr>
        <p:spPr>
          <a:xfrm>
            <a:off x="4201872" y="5395474"/>
            <a:ext cx="3063797" cy="324523"/>
          </a:xfrm>
          <a:prstGeom prst="rect">
            <a:avLst/>
          </a:prstGeom>
        </p:spPr>
        <p:txBody>
          <a:bodyPr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fr-MA" sz="2400" b="1" dirty="0">
                <a:cs typeface="Calibri"/>
              </a:rPr>
              <a:t>contact@ramaqs.com</a:t>
            </a:r>
          </a:p>
        </p:txBody>
      </p:sp>
      <p:sp>
        <p:nvSpPr>
          <p:cNvPr id="21" name="Espace réservé du texte 15">
            <a:extLst>
              <a:ext uri="{FF2B5EF4-FFF2-40B4-BE49-F238E27FC236}">
                <a16:creationId xmlns:a16="http://schemas.microsoft.com/office/drawing/2014/main" id="{384BE0AB-24BC-467D-8EA9-9887DC04FD49}"/>
              </a:ext>
            </a:extLst>
          </p:cNvPr>
          <p:cNvSpPr txBox="1">
            <a:spLocks/>
          </p:cNvSpPr>
          <p:nvPr/>
        </p:nvSpPr>
        <p:spPr>
          <a:xfrm>
            <a:off x="4055187" y="4994132"/>
            <a:ext cx="3063798" cy="324523"/>
          </a:xfrm>
          <a:prstGeom prst="rect">
            <a:avLst/>
          </a:prstGeom>
        </p:spPr>
        <p:txBody>
          <a:bodyPr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fr-MA" sz="2400" b="1" dirty="0">
                <a:cs typeface="Calibri"/>
              </a:rPr>
              <a:t>www.ramaqs.com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3661552-EF70-4AF3-81A8-3238459C10F7}"/>
              </a:ext>
            </a:extLst>
          </p:cNvPr>
          <p:cNvSpPr/>
          <p:nvPr/>
        </p:nvSpPr>
        <p:spPr>
          <a:xfrm>
            <a:off x="1531620" y="2130309"/>
            <a:ext cx="10218420" cy="1707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Découvrez comment SMART'GMAO peut transformer votre maintenance :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571750" lvl="5" indent="-285750">
              <a:lnSpc>
                <a:spcPct val="5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Démonstration personnalisée gratuite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571750" lvl="5" indent="-285750">
              <a:lnSpc>
                <a:spcPct val="5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Preuve de concept sur un périmètre défini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571750" lvl="5" indent="-285750">
              <a:lnSpc>
                <a:spcPct val="5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Accompagnement personnalisé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571750" lvl="5" indent="-285750">
              <a:lnSpc>
                <a:spcPct val="5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Déploiement progressif adapté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5">
              <a:lnSpc>
                <a:spcPct val="70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fr-FR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BA6E7F7-860F-4D17-ADAB-6AD95D15AF4E}"/>
              </a:ext>
            </a:extLst>
          </p:cNvPr>
          <p:cNvSpPr txBox="1"/>
          <p:nvPr/>
        </p:nvSpPr>
        <p:spPr>
          <a:xfrm>
            <a:off x="3890010" y="1138003"/>
            <a:ext cx="6092190" cy="7217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4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Contactez-nous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 11" descr="Bloc d’accentuation gauche">
            <a:extLst>
              <a:ext uri="{FF2B5EF4-FFF2-40B4-BE49-F238E27FC236}">
                <a16:creationId xmlns:a16="http://schemas.microsoft.com/office/drawing/2014/main" id="{7010D17D-3BA8-447D-BCCB-7EEF554718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80155" y="1776209"/>
            <a:ext cx="1813861" cy="1006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042FD70-5DA0-4600-A62D-23C8A090DC53}"/>
              </a:ext>
            </a:extLst>
          </p:cNvPr>
          <p:cNvSpPr txBox="1"/>
          <p:nvPr/>
        </p:nvSpPr>
        <p:spPr>
          <a:xfrm>
            <a:off x="838200" y="5765717"/>
            <a:ext cx="1021842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Contactez nos experts pour une démonstration et découvrez comment optimiser votre maintenance avec SMART'GMAO.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946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6061076" cy="432000"/>
          </a:xfrm>
        </p:spPr>
        <p:txBody>
          <a:bodyPr rtlCol="0">
            <a:normAutofit fontScale="90000"/>
          </a:bodyPr>
          <a:lstStyle/>
          <a:p>
            <a:pPr rtl="0"/>
            <a:r>
              <a:rPr lang="fr-FR" dirty="0"/>
              <a:t>Sommaire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2</a:t>
            </a:fld>
            <a:endParaRPr lang="fr-FR"/>
          </a:p>
        </p:txBody>
      </p:sp>
      <p:sp>
        <p:nvSpPr>
          <p:cNvPr id="12" name="Rectangle 11" descr="Bloc d’accentuation gauche">
            <a:extLst>
              <a:ext uri="{FF2B5EF4-FFF2-40B4-BE49-F238E27FC236}">
                <a16:creationId xmlns:a16="http://schemas.microsoft.com/office/drawing/2014/main" id="{7F65E93D-09FF-42EE-B9DD-750638966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2000" y="1011834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299937A2-8F45-4EC5-914A-D1E3277B97B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9279AD9-D0A4-4F23-8213-4DC0E2F9220A}"/>
              </a:ext>
            </a:extLst>
          </p:cNvPr>
          <p:cNvSpPr/>
          <p:nvPr/>
        </p:nvSpPr>
        <p:spPr>
          <a:xfrm>
            <a:off x="5232472" y="1577164"/>
            <a:ext cx="3089399" cy="4110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chemeClr val="bg1"/>
                </a:solidFill>
                <a:latin typeface="Calibri" panose="020F0502020204030204"/>
              </a:rPr>
              <a:t>Votre besoin 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E8F7550-8628-4491-B688-A5E2DA961ACB}"/>
              </a:ext>
            </a:extLst>
          </p:cNvPr>
          <p:cNvSpPr/>
          <p:nvPr/>
        </p:nvSpPr>
        <p:spPr>
          <a:xfrm>
            <a:off x="5232472" y="2157732"/>
            <a:ext cx="3089399" cy="4110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Notre solution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23E3722-D4FA-4C40-AD87-DE895EC85544}"/>
              </a:ext>
            </a:extLst>
          </p:cNvPr>
          <p:cNvSpPr/>
          <p:nvPr/>
        </p:nvSpPr>
        <p:spPr>
          <a:xfrm>
            <a:off x="5232472" y="3341343"/>
            <a:ext cx="3089398" cy="4110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chemeClr val="bg1"/>
                </a:solidFill>
                <a:latin typeface="Calibri" panose="020F0502020204030204"/>
              </a:rPr>
              <a:t>Avantages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61B6315-A285-49E2-AD7C-36CFC2978092}"/>
              </a:ext>
            </a:extLst>
          </p:cNvPr>
          <p:cNvSpPr/>
          <p:nvPr/>
        </p:nvSpPr>
        <p:spPr>
          <a:xfrm>
            <a:off x="5232471" y="3920803"/>
            <a:ext cx="3089398" cy="4110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Nos offres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F21AF4A-6D04-4BFF-9503-7466C75083E6}"/>
              </a:ext>
            </a:extLst>
          </p:cNvPr>
          <p:cNvSpPr/>
          <p:nvPr/>
        </p:nvSpPr>
        <p:spPr>
          <a:xfrm>
            <a:off x="5232471" y="4540721"/>
            <a:ext cx="3089397" cy="4110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 résultats prouvés</a:t>
            </a:r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8411149E-340E-443B-9A64-209F00F41EE2}"/>
              </a:ext>
            </a:extLst>
          </p:cNvPr>
          <p:cNvSpPr/>
          <p:nvPr/>
        </p:nvSpPr>
        <p:spPr>
          <a:xfrm rot="3586131">
            <a:off x="-2689040" y="77588"/>
            <a:ext cx="7269086" cy="7686429"/>
          </a:xfrm>
          <a:prstGeom prst="arc">
            <a:avLst>
              <a:gd name="adj1" fmla="val 16200000"/>
              <a:gd name="adj2" fmla="val 19898012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M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1A01819D-42B8-49D4-B6AA-B237201E69A3}"/>
              </a:ext>
            </a:extLst>
          </p:cNvPr>
          <p:cNvSpPr txBox="1"/>
          <p:nvPr/>
        </p:nvSpPr>
        <p:spPr>
          <a:xfrm>
            <a:off x="666516" y="3623977"/>
            <a:ext cx="4361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SMART’GMAO</a:t>
            </a:r>
            <a:endParaRPr lang="fr-MA" sz="3600" b="1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229AC22-481F-4A35-BE7C-46818F7444FD}"/>
              </a:ext>
            </a:extLst>
          </p:cNvPr>
          <p:cNvSpPr/>
          <p:nvPr/>
        </p:nvSpPr>
        <p:spPr>
          <a:xfrm>
            <a:off x="5232471" y="5079723"/>
            <a:ext cx="3089397" cy="4110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chemeClr val="bg1"/>
                </a:solidFill>
                <a:latin typeface="Calibri" panose="020F0502020204030204"/>
              </a:rPr>
              <a:t>Mise en œuvre rapide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A65941-133F-4D30-B8BE-7F9AC8C2A8F4}"/>
              </a:ext>
            </a:extLst>
          </p:cNvPr>
          <p:cNvSpPr/>
          <p:nvPr/>
        </p:nvSpPr>
        <p:spPr>
          <a:xfrm>
            <a:off x="5232472" y="2761883"/>
            <a:ext cx="3089398" cy="4110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Fonctionnalités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F2F48F-B33C-44C9-B01D-B9BAAFD0C3C4}"/>
              </a:ext>
            </a:extLst>
          </p:cNvPr>
          <p:cNvSpPr/>
          <p:nvPr/>
        </p:nvSpPr>
        <p:spPr>
          <a:xfrm>
            <a:off x="5232470" y="5609662"/>
            <a:ext cx="3089397" cy="4110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Références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4F5C76C-CE75-4957-B7F4-FB3C1117205F}"/>
              </a:ext>
            </a:extLst>
          </p:cNvPr>
          <p:cNvSpPr/>
          <p:nvPr/>
        </p:nvSpPr>
        <p:spPr>
          <a:xfrm>
            <a:off x="5232469" y="6174902"/>
            <a:ext cx="3089397" cy="4110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Contactez-nous </a:t>
            </a:r>
          </a:p>
        </p:txBody>
      </p:sp>
    </p:spTree>
    <p:extLst>
      <p:ext uri="{BB962C8B-B14F-4D97-AF65-F5344CB8AC3E}">
        <p14:creationId xmlns:p14="http://schemas.microsoft.com/office/powerpoint/2010/main" val="3390090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ce réservé d’image 8" descr="Mains sur un téléphone portable">
            <a:extLst>
              <a:ext uri="{FF2B5EF4-FFF2-40B4-BE49-F238E27FC236}">
                <a16:creationId xmlns:a16="http://schemas.microsoft.com/office/drawing/2014/main" id="{A9A75888-22E3-1D43-9112-DA02186070B5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766560" y="700848"/>
            <a:ext cx="5425440" cy="5670502"/>
          </a:xfrm>
        </p:spPr>
      </p:pic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1DC577-0A95-47D0-95D9-5F8DA763D46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7155180" y="4673075"/>
            <a:ext cx="4648200" cy="706889"/>
          </a:xfrm>
        </p:spPr>
        <p:txBody>
          <a:bodyPr rtlCol="0">
            <a:normAutofit/>
          </a:bodyPr>
          <a:lstStyle/>
          <a:p>
            <a:r>
              <a:rPr lang="fr-FR" sz="1800" dirty="0"/>
              <a:t>Révolutionner votre maintenance industrielle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554D9F-1895-486E-BFBA-905BB2D29E0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3</a:t>
            </a:fld>
            <a:endParaRPr lang="fr-FR"/>
          </a:p>
        </p:txBody>
      </p:sp>
      <p:sp>
        <p:nvSpPr>
          <p:cNvPr id="20" name="Rectangle 19" descr="Bloc d’accentuation">
            <a:extLst>
              <a:ext uri="{FF2B5EF4-FFF2-40B4-BE49-F238E27FC236}">
                <a16:creationId xmlns:a16="http://schemas.microsoft.com/office/drawing/2014/main" id="{EFA08948-2B6F-46B1-9D2D-8D7B2B3FB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48588" y="3688075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FA6F5F-A98B-474C-AFC8-E7B20FEA5616}"/>
              </a:ext>
            </a:extLst>
          </p:cNvPr>
          <p:cNvSpPr/>
          <p:nvPr/>
        </p:nvSpPr>
        <p:spPr>
          <a:xfrm>
            <a:off x="388620" y="1600200"/>
            <a:ext cx="5989320" cy="3826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Dans un contexte industriel où la performance et la fiabilité sont essentielles, les entreprises font face à des défis majeurs :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 équipements toujours plus complexes</a:t>
            </a:r>
            <a:endParaRPr lang="fr-FR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Une pression constante sur les coûts</a:t>
            </a:r>
            <a:endParaRPr lang="fr-FR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 exigences de disponibilité maximale</a:t>
            </a:r>
            <a:endParaRPr lang="fr-FR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 besoin de traçabilité accru</a:t>
            </a:r>
            <a:endParaRPr lang="fr-FR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200" b="1" dirty="0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A50C9748-3092-47C6-AAA0-326C2CF2A56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-2"/>
            <a:ext cx="1170533" cy="8779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560F281-4FF6-4617-A809-AC9C15ECF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180" y="3688075"/>
            <a:ext cx="4648200" cy="985000"/>
          </a:xfrm>
        </p:spPr>
        <p:txBody>
          <a:bodyPr rtlCol="0">
            <a:normAutofit fontScale="90000"/>
          </a:bodyPr>
          <a:lstStyle/>
          <a:p>
            <a:r>
              <a:rPr lang="fr-FR" sz="4800" dirty="0"/>
              <a:t>Votre besoin </a:t>
            </a:r>
          </a:p>
        </p:txBody>
      </p:sp>
    </p:spTree>
    <p:extLst>
      <p:ext uri="{BB962C8B-B14F-4D97-AF65-F5344CB8AC3E}">
        <p14:creationId xmlns:p14="http://schemas.microsoft.com/office/powerpoint/2010/main" val="132974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8" y="316931"/>
            <a:ext cx="7746682" cy="468689"/>
          </a:xfrm>
        </p:spPr>
        <p:txBody>
          <a:bodyPr rtlCol="0">
            <a:normAutofit fontScale="90000"/>
          </a:bodyPr>
          <a:lstStyle/>
          <a:p>
            <a:pPr rtl="0"/>
            <a:r>
              <a:rPr lang="fr-FR" dirty="0"/>
              <a:t>Notre solution</a:t>
            </a:r>
            <a:r>
              <a:rPr lang="fr-FR" b="1" dirty="0"/>
              <a:t> SMART’GMAO 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4</a:t>
            </a:fld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BC6B990-BA4B-4D49-8DAF-CADC09374DE7}"/>
              </a:ext>
            </a:extLst>
          </p:cNvPr>
          <p:cNvSpPr txBox="1"/>
          <p:nvPr/>
        </p:nvSpPr>
        <p:spPr>
          <a:xfrm>
            <a:off x="5627914" y="1860483"/>
            <a:ext cx="5965371" cy="1463606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SMART'GMAO est une plateforme nouvelle génération qui transforme votre maintenance en un centre de profit.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Une technologie innovante pour une maintenance prédictive</a:t>
            </a:r>
            <a:endParaRPr lang="fr-FR" sz="1800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27" name="Rectangle 11" descr="Bloc d’accentuation gauche">
            <a:extLst>
              <a:ext uri="{FF2B5EF4-FFF2-40B4-BE49-F238E27FC236}">
                <a16:creationId xmlns:a16="http://schemas.microsoft.com/office/drawing/2014/main" id="{A2B41C1C-3EC3-49BD-B8B4-CB7EBBF1F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1052" y="785621"/>
            <a:ext cx="2594037" cy="922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49729BE-E6A1-4843-980B-52EC6EB4015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D2D67154-B14A-4C9B-BF1D-47080784CC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763" y="2205076"/>
            <a:ext cx="4044435" cy="28629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713DF82C-A05F-4F4F-B521-3B13196ED359}"/>
              </a:ext>
            </a:extLst>
          </p:cNvPr>
          <p:cNvSpPr txBox="1"/>
          <p:nvPr/>
        </p:nvSpPr>
        <p:spPr>
          <a:xfrm>
            <a:off x="5586560" y="3416369"/>
            <a:ext cx="6098240" cy="2267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Notre solution exploite les dernières avancées en intelligence artificielle pour :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Prédire les pannes avant qu'elles ne surviennent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Optimiser les plannings de maintenance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Réduire les coûts d'intervention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Maximiser la durée de vie des équipements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682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87" y="313900"/>
            <a:ext cx="5033629" cy="339721"/>
          </a:xfrm>
        </p:spPr>
        <p:txBody>
          <a:bodyPr rtlCol="0">
            <a:normAutofit fontScale="90000"/>
          </a:bodyPr>
          <a:lstStyle/>
          <a:p>
            <a:pPr rtl="0"/>
            <a:r>
              <a:rPr lang="fr-FR" b="1" dirty="0"/>
              <a:t>Fonctionnalités Clés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5</a:t>
            </a:fld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BC6B990-BA4B-4D49-8DAF-CADC09374DE7}"/>
              </a:ext>
            </a:extLst>
          </p:cNvPr>
          <p:cNvSpPr txBox="1"/>
          <p:nvPr/>
        </p:nvSpPr>
        <p:spPr>
          <a:xfrm>
            <a:off x="5569316" y="855643"/>
            <a:ext cx="6907306" cy="628441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lvl="0" indent="-342900">
              <a:lnSpc>
                <a:spcPct val="5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 des équipements</a:t>
            </a: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Inventaire détaillé et géolocalisation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Historique complet des interventions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Documentation technique intégrée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Suivi des indicateurs de performance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Maintenance prédictive</a:t>
            </a: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Analyse des données en temps réel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Détection précoce des anomalies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Recommandations d'interventions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Optimisation des cycles de maintenance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 des interventions</a:t>
            </a: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Planification intelligente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Attribution automatique des tâches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Suivi en temps réel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Rapports d'intervention digitalisés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 des stocks</a:t>
            </a: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Inventaire en temps réel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Réapprovisionnement automatique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Optimisation des niveaux de stock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Traçabilité des pièces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Mobilité et connectivité</a:t>
            </a: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Application mobile native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Mode hors-ligne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Scan de QR codes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5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Réalité augmentée pour l'assistance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50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2BC46243-7213-4131-90E3-ED53078BEB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7587" y="2028275"/>
            <a:ext cx="4737706" cy="33574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7" name="Rectangle 11" descr="Bloc d’accentuation gauche">
            <a:extLst>
              <a:ext uri="{FF2B5EF4-FFF2-40B4-BE49-F238E27FC236}">
                <a16:creationId xmlns:a16="http://schemas.microsoft.com/office/drawing/2014/main" id="{A2B41C1C-3EC3-49BD-B8B4-CB7EBBF1F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4810" y="809504"/>
            <a:ext cx="2594037" cy="922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49729BE-E6A1-4843-980B-52EC6EB4015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376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479" y="391380"/>
            <a:ext cx="4522970" cy="400293"/>
          </a:xfrm>
        </p:spPr>
        <p:txBody>
          <a:bodyPr rtlCol="0">
            <a:normAutofit fontScale="90000"/>
          </a:bodyPr>
          <a:lstStyle/>
          <a:p>
            <a:pPr rtl="0"/>
            <a:r>
              <a:rPr lang="fr-FR" dirty="0"/>
              <a:t>Avantages clés 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6</a:t>
            </a:fld>
            <a:endParaRPr lang="fr-FR"/>
          </a:p>
        </p:txBody>
      </p:sp>
      <p:sp>
        <p:nvSpPr>
          <p:cNvPr id="27" name="Rectangle 11" descr="Bloc d’accentuation gauche">
            <a:extLst>
              <a:ext uri="{FF2B5EF4-FFF2-40B4-BE49-F238E27FC236}">
                <a16:creationId xmlns:a16="http://schemas.microsoft.com/office/drawing/2014/main" id="{A2B41C1C-3EC3-49BD-B8B4-CB7EBBF1F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4810" y="809504"/>
            <a:ext cx="2594037" cy="922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/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F7D8BD05-5E4B-4F1D-8E21-980D59C00D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2889" y="2138008"/>
            <a:ext cx="4339562" cy="28930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id="{1E8469BD-E780-4EB0-A76F-4BF027594782}"/>
              </a:ext>
            </a:extLst>
          </p:cNvPr>
          <p:cNvSpPr txBox="1"/>
          <p:nvPr/>
        </p:nvSpPr>
        <p:spPr>
          <a:xfrm>
            <a:off x="5628441" y="1731912"/>
            <a:ext cx="5964317" cy="4379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  <a:spcAft>
                <a:spcPts val="800"/>
              </a:spcAft>
            </a:pPr>
            <a:r>
              <a:rPr lang="fr-FR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Pour la Direction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Réduction des coûts de maintenance de 25%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Augmentation de la disponibilité des équipements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Vision claire du ROI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Aide à la décision pour les investissements</a:t>
            </a:r>
          </a:p>
          <a:p>
            <a:pPr lvl="0">
              <a:lnSpc>
                <a:spcPct val="50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50000"/>
              </a:lnSpc>
              <a:spcAft>
                <a:spcPts val="800"/>
              </a:spcAft>
            </a:pPr>
            <a:r>
              <a:rPr lang="fr-FR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Pour les équipes maintenance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Interface intuitive et ergonomique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Accès instantané aux informations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Simplification des procédures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Gain de temps sur les interventions</a:t>
            </a:r>
          </a:p>
          <a:p>
            <a:pPr lvl="0">
              <a:lnSpc>
                <a:spcPct val="50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50000"/>
              </a:lnSpc>
              <a:spcAft>
                <a:spcPts val="800"/>
              </a:spcAft>
            </a:pPr>
            <a:r>
              <a:rPr lang="fr-FR" sz="20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Pour la production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Réduction des arrêts non planifiés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Amélioration de la productivité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Meilleure coordination maintenance-production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50000"/>
              </a:lnSpc>
            </a:pPr>
            <a:r>
              <a:rPr lang="fr-FR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Fiabilité accrue des équipements</a:t>
            </a:r>
            <a:endParaRPr lang="fr-FR" sz="1600" dirty="0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49729BE-E6A1-4843-980B-52EC6EB4015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081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000" y="339721"/>
            <a:ext cx="11340000" cy="432000"/>
          </a:xfrm>
        </p:spPr>
        <p:txBody>
          <a:bodyPr rtlCol="0">
            <a:normAutofit fontScale="90000"/>
          </a:bodyPr>
          <a:lstStyle/>
          <a:p>
            <a:pPr rtl="0"/>
            <a:r>
              <a:rPr lang="fr-FR" dirty="0"/>
              <a:t>Nos offres 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7</a:t>
            </a:fld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BC6B990-BA4B-4D49-8DAF-CADC09374DE7}"/>
              </a:ext>
            </a:extLst>
          </p:cNvPr>
          <p:cNvSpPr txBox="1"/>
          <p:nvPr/>
        </p:nvSpPr>
        <p:spPr>
          <a:xfrm>
            <a:off x="6452348" y="1225833"/>
            <a:ext cx="5896534" cy="440633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50000"/>
              </a:lnSpc>
              <a:spcAft>
                <a:spcPts val="800"/>
              </a:spcAft>
            </a:pPr>
            <a:r>
              <a:rPr lang="fr-FR" sz="1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Pack Essential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 des équipements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Planification basique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Application mobile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Support email</a:t>
            </a:r>
          </a:p>
          <a:p>
            <a:pPr lvl="0">
              <a:lnSpc>
                <a:spcPct val="50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50000"/>
              </a:lnSpc>
              <a:spcAft>
                <a:spcPts val="800"/>
              </a:spcAft>
            </a:pPr>
            <a:r>
              <a:rPr lang="fr-FR" sz="1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Pack Advanced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Toutes les fonctionnalités Essential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Maintenance prédictive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Analyse des données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Support téléphonique prioritaire</a:t>
            </a:r>
          </a:p>
          <a:p>
            <a:pPr lvl="0">
              <a:lnSpc>
                <a:spcPct val="50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50000"/>
              </a:lnSpc>
              <a:spcAft>
                <a:spcPts val="800"/>
              </a:spcAft>
            </a:pPr>
            <a:r>
              <a:rPr lang="fr-FR" sz="1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Pack Enterprise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Toutes les fonctionnalités Advanced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Personnalisation complète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Intégration ERP/MES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Support dédié 24/7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lang="fr-MA" sz="1400" dirty="0"/>
          </a:p>
        </p:txBody>
      </p:sp>
      <p:sp>
        <p:nvSpPr>
          <p:cNvPr id="27" name="Rectangle 11" descr="Bloc d’accentuation gauche">
            <a:extLst>
              <a:ext uri="{FF2B5EF4-FFF2-40B4-BE49-F238E27FC236}">
                <a16:creationId xmlns:a16="http://schemas.microsoft.com/office/drawing/2014/main" id="{A2B41C1C-3EC3-49BD-B8B4-CB7EBBF1F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6000" y="847288"/>
            <a:ext cx="1813861" cy="1006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/>
          </a:p>
        </p:txBody>
      </p:sp>
      <p:pic>
        <p:nvPicPr>
          <p:cNvPr id="10" name="Picture 2" descr="Notre offre - Quelle est notre proposition de valeur, notre offre de  services">
            <a:extLst>
              <a:ext uri="{FF2B5EF4-FFF2-40B4-BE49-F238E27FC236}">
                <a16:creationId xmlns:a16="http://schemas.microsoft.com/office/drawing/2014/main" id="{FC72798E-EBA7-40A1-BF64-700D7EB33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930" y="1490225"/>
            <a:ext cx="4101353" cy="332305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6B8830FA-5F0C-4C71-A792-E81DD716FED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4D544B6-0F3B-4CFE-8A1C-13B042FC6A6A}"/>
              </a:ext>
            </a:extLst>
          </p:cNvPr>
          <p:cNvSpPr txBox="1"/>
          <p:nvPr/>
        </p:nvSpPr>
        <p:spPr>
          <a:xfrm>
            <a:off x="1019737" y="5253622"/>
            <a:ext cx="6098240" cy="1298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Aft>
                <a:spcPts val="800"/>
              </a:spcAft>
            </a:pPr>
            <a:r>
              <a:rPr lang="fr-FR" sz="2800" b="1" kern="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Services complémentaires</a:t>
            </a:r>
            <a:endParaRPr lang="fr-FR" sz="1600" kern="100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Formation personnalisée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Accompagnement au changement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Audit et conseil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Support technique multilingue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982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000" y="339721"/>
            <a:ext cx="11340000" cy="432000"/>
          </a:xfrm>
        </p:spPr>
        <p:txBody>
          <a:bodyPr rtlCol="0">
            <a:normAutofit fontScale="90000"/>
          </a:bodyPr>
          <a:lstStyle/>
          <a:p>
            <a:pPr rtl="0"/>
            <a:r>
              <a:rPr lang="fr-FR" dirty="0"/>
              <a:t>Des résultats prouvés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8</a:t>
            </a:fld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BC6B990-BA4B-4D49-8DAF-CADC09374DE7}"/>
              </a:ext>
            </a:extLst>
          </p:cNvPr>
          <p:cNvSpPr txBox="1"/>
          <p:nvPr/>
        </p:nvSpPr>
        <p:spPr>
          <a:xfrm>
            <a:off x="5632451" y="1770596"/>
            <a:ext cx="5535528" cy="358687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457200" lvl="0" indent="-457200">
              <a:lnSpc>
                <a:spcPct val="107000"/>
              </a:lnSpc>
              <a:spcAft>
                <a:spcPts val="800"/>
              </a:spcAft>
              <a:buSzPct val="100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fr-FR" sz="2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30% de réduction des pannes</a:t>
            </a:r>
          </a:p>
          <a:p>
            <a:pPr marL="457200" lvl="0" indent="-457200">
              <a:lnSpc>
                <a:spcPct val="107000"/>
              </a:lnSpc>
              <a:spcAft>
                <a:spcPts val="800"/>
              </a:spcAft>
              <a:buSzPct val="100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fr-FR" sz="2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25% d'économies sur les coûts de maintenance</a:t>
            </a:r>
          </a:p>
          <a:p>
            <a:pPr marL="457200" lvl="0" indent="-457200">
              <a:lnSpc>
                <a:spcPct val="107000"/>
              </a:lnSpc>
              <a:spcAft>
                <a:spcPts val="800"/>
              </a:spcAft>
              <a:buSzPct val="100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fr-FR" sz="2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20% d'augmentation de la durée de vie des équipements</a:t>
            </a:r>
          </a:p>
          <a:p>
            <a:pPr marL="457200" lvl="0" indent="-457200">
              <a:lnSpc>
                <a:spcPct val="107000"/>
              </a:lnSpc>
              <a:spcAft>
                <a:spcPts val="800"/>
              </a:spcAft>
              <a:buSzPct val="100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fr-FR" sz="2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ROI en moins de 12 mois</a:t>
            </a:r>
          </a:p>
          <a:p>
            <a:pPr lvl="0"/>
            <a:endParaRPr lang="fr-FR" sz="1400" dirty="0"/>
          </a:p>
        </p:txBody>
      </p:sp>
      <p:sp>
        <p:nvSpPr>
          <p:cNvPr id="27" name="Rectangle 11" descr="Bloc d’accentuation gauche">
            <a:extLst>
              <a:ext uri="{FF2B5EF4-FFF2-40B4-BE49-F238E27FC236}">
                <a16:creationId xmlns:a16="http://schemas.microsoft.com/office/drawing/2014/main" id="{A2B41C1C-3EC3-49BD-B8B4-CB7EBBF1F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6000" y="847288"/>
            <a:ext cx="1813861" cy="1006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6B8830FA-5F0C-4C71-A792-E81DD716FED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1C47F480-5111-4D7B-B431-F5C8087387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/>
          <a:srcRect l="22737" r="21349"/>
          <a:stretch/>
        </p:blipFill>
        <p:spPr bwMode="auto">
          <a:xfrm>
            <a:off x="912668" y="1823034"/>
            <a:ext cx="3964199" cy="32119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761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000" y="339721"/>
            <a:ext cx="11340000" cy="432000"/>
          </a:xfrm>
        </p:spPr>
        <p:txBody>
          <a:bodyPr rtlCol="0">
            <a:normAutofit fontScale="90000"/>
          </a:bodyPr>
          <a:lstStyle/>
          <a:p>
            <a:pPr rtl="0"/>
            <a:r>
              <a:rPr lang="fr-FR" dirty="0"/>
              <a:t>Mise en œuvre rapide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9</a:t>
            </a:fld>
            <a:endParaRPr lang="fr-FR" dirty="0"/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F2D855E1-AFE5-4CFD-8F1B-12EE17CD9A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9020956"/>
              </p:ext>
            </p:extLst>
          </p:nvPr>
        </p:nvGraphicFramePr>
        <p:xfrm>
          <a:off x="2239861" y="1443672"/>
          <a:ext cx="7173079" cy="4806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" name="Rectangle 11" descr="Bloc d’accentuation gauche">
            <a:extLst>
              <a:ext uri="{FF2B5EF4-FFF2-40B4-BE49-F238E27FC236}">
                <a16:creationId xmlns:a16="http://schemas.microsoft.com/office/drawing/2014/main" id="{A2B41C1C-3EC3-49BD-B8B4-CB7EBBF1F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6000" y="847288"/>
            <a:ext cx="1813861" cy="1006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6B8830FA-5F0C-4C71-A792-E81DD716FED2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1467" y="0"/>
            <a:ext cx="1170533" cy="8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9273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leu vert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502</Words>
  <Application>Microsoft Office PowerPoint</Application>
  <PresentationFormat>Grand écran</PresentationFormat>
  <Paragraphs>148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23" baseType="lpstr">
      <vt:lpstr>Arial</vt:lpstr>
      <vt:lpstr>Book Antiqua</vt:lpstr>
      <vt:lpstr>Calibri</vt:lpstr>
      <vt:lpstr>Calibri Light</vt:lpstr>
      <vt:lpstr>Courier New</vt:lpstr>
      <vt:lpstr>Microsoft Yi Baiti</vt:lpstr>
      <vt:lpstr>Montserrat</vt:lpstr>
      <vt:lpstr>Symbol</vt:lpstr>
      <vt:lpstr>Times New Roman</vt:lpstr>
      <vt:lpstr>Trebuchet MS</vt:lpstr>
      <vt:lpstr>Wingdings</vt:lpstr>
      <vt:lpstr>Thème Office</vt:lpstr>
      <vt:lpstr>Présentation PowerPoint</vt:lpstr>
      <vt:lpstr>Sommaire</vt:lpstr>
      <vt:lpstr>Votre besoin </vt:lpstr>
      <vt:lpstr>Notre solution SMART’GMAO </vt:lpstr>
      <vt:lpstr>Fonctionnalités Clés</vt:lpstr>
      <vt:lpstr>Avantages clés </vt:lpstr>
      <vt:lpstr>Nos offres </vt:lpstr>
      <vt:lpstr>Des résultats prouvés</vt:lpstr>
      <vt:lpstr>Mise en œuvre rapide</vt:lpstr>
      <vt:lpstr>Références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chorok elfoula</dc:creator>
  <cp:lastModifiedBy>chorok elfoula</cp:lastModifiedBy>
  <cp:revision>9</cp:revision>
  <dcterms:created xsi:type="dcterms:W3CDTF">2025-01-13T16:25:02Z</dcterms:created>
  <dcterms:modified xsi:type="dcterms:W3CDTF">2025-01-15T17:49:58Z</dcterms:modified>
</cp:coreProperties>
</file>