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8" r:id="rId2"/>
    <p:sldId id="317" r:id="rId3"/>
    <p:sldId id="283" r:id="rId4"/>
    <p:sldId id="310" r:id="rId5"/>
    <p:sldId id="312" r:id="rId6"/>
    <p:sldId id="300" r:id="rId7"/>
    <p:sldId id="315" r:id="rId8"/>
    <p:sldId id="30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9ECB5-C6E4-44F8-B322-821A0E765D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AE94873C-552D-4E80-9B70-A1612E5AD6F3}">
      <dgm:prSet/>
      <dgm:spPr/>
      <dgm:t>
        <a:bodyPr/>
        <a:lstStyle/>
        <a:p>
          <a:r>
            <a:rPr lang="fr-FR"/>
            <a:t>•Documents dispersés et difficiles à retrouver</a:t>
          </a:r>
        </a:p>
      </dgm:t>
    </dgm:pt>
    <dgm:pt modelId="{4FDA821D-16A9-4B05-A312-29C694452CCE}" type="parTrans" cxnId="{A30D8229-4F5E-4C63-A88A-5FCCF0118DC3}">
      <dgm:prSet/>
      <dgm:spPr/>
      <dgm:t>
        <a:bodyPr/>
        <a:lstStyle/>
        <a:p>
          <a:endParaRPr lang="fr-FR"/>
        </a:p>
      </dgm:t>
    </dgm:pt>
    <dgm:pt modelId="{C5028901-38D6-4F4E-BEBC-258E038E7D2B}" type="sibTrans" cxnId="{A30D8229-4F5E-4C63-A88A-5FCCF0118DC3}">
      <dgm:prSet/>
      <dgm:spPr/>
      <dgm:t>
        <a:bodyPr/>
        <a:lstStyle/>
        <a:p>
          <a:endParaRPr lang="fr-FR"/>
        </a:p>
      </dgm:t>
    </dgm:pt>
    <dgm:pt modelId="{DE02AD88-8082-4D2E-BF21-E7278C89D8D8}">
      <dgm:prSet/>
      <dgm:spPr/>
      <dgm:t>
        <a:bodyPr/>
        <a:lstStyle/>
        <a:p>
          <a:r>
            <a:rPr lang="fr-FR" dirty="0"/>
            <a:t>•Processus de validation complexes et chronophages</a:t>
          </a:r>
        </a:p>
      </dgm:t>
    </dgm:pt>
    <dgm:pt modelId="{CB2267C2-E766-4776-ACA8-D8141295E81B}" type="parTrans" cxnId="{8B116348-1DC3-4231-AE78-B693163D3BAF}">
      <dgm:prSet/>
      <dgm:spPr/>
      <dgm:t>
        <a:bodyPr/>
        <a:lstStyle/>
        <a:p>
          <a:endParaRPr lang="fr-FR"/>
        </a:p>
      </dgm:t>
    </dgm:pt>
    <dgm:pt modelId="{BEFFBDFF-206C-4F88-B157-793040D6E3AB}" type="sibTrans" cxnId="{8B116348-1DC3-4231-AE78-B693163D3BAF}">
      <dgm:prSet/>
      <dgm:spPr/>
      <dgm:t>
        <a:bodyPr/>
        <a:lstStyle/>
        <a:p>
          <a:endParaRPr lang="fr-FR"/>
        </a:p>
      </dgm:t>
    </dgm:pt>
    <dgm:pt modelId="{874C370A-EDB5-4D57-BB54-7A9D5ED51083}">
      <dgm:prSet/>
      <dgm:spPr/>
      <dgm:t>
        <a:bodyPr/>
        <a:lstStyle/>
        <a:p>
          <a:r>
            <a:rPr lang="fr-FR" dirty="0"/>
            <a:t>•Risques de non-conformité réglementaire</a:t>
          </a:r>
        </a:p>
      </dgm:t>
    </dgm:pt>
    <dgm:pt modelId="{2DD26E61-049D-4A1E-A1AB-50292681702B}" type="parTrans" cxnId="{1124B539-4017-41AC-9F7B-EFC95932C0A8}">
      <dgm:prSet/>
      <dgm:spPr/>
      <dgm:t>
        <a:bodyPr/>
        <a:lstStyle/>
        <a:p>
          <a:endParaRPr lang="fr-FR"/>
        </a:p>
      </dgm:t>
    </dgm:pt>
    <dgm:pt modelId="{60288F84-4DE0-474E-839A-514D2D15C6C1}" type="sibTrans" cxnId="{1124B539-4017-41AC-9F7B-EFC95932C0A8}">
      <dgm:prSet/>
      <dgm:spPr/>
      <dgm:t>
        <a:bodyPr/>
        <a:lstStyle/>
        <a:p>
          <a:endParaRPr lang="fr-FR"/>
        </a:p>
      </dgm:t>
    </dgm:pt>
    <dgm:pt modelId="{6C29C276-F73C-4C1C-852F-51A5B8712E7A}">
      <dgm:prSet/>
      <dgm:spPr/>
      <dgm:t>
        <a:bodyPr/>
        <a:lstStyle/>
        <a:p>
          <a:r>
            <a:rPr lang="fr-FR"/>
            <a:t>•Perte de temps dans le traitement manuel</a:t>
          </a:r>
        </a:p>
      </dgm:t>
    </dgm:pt>
    <dgm:pt modelId="{B5A1BDCC-7BFE-4B9F-BEDD-69360E1EBEE6}" type="parTrans" cxnId="{F421C05B-0F0C-429E-8EE3-BA0AEC325CBE}">
      <dgm:prSet/>
      <dgm:spPr/>
      <dgm:t>
        <a:bodyPr/>
        <a:lstStyle/>
        <a:p>
          <a:endParaRPr lang="fr-FR"/>
        </a:p>
      </dgm:t>
    </dgm:pt>
    <dgm:pt modelId="{B6B551E6-EFB5-4D4D-AC70-419E71F7912C}" type="sibTrans" cxnId="{F421C05B-0F0C-429E-8EE3-BA0AEC325CBE}">
      <dgm:prSet/>
      <dgm:spPr/>
      <dgm:t>
        <a:bodyPr/>
        <a:lstStyle/>
        <a:p>
          <a:endParaRPr lang="fr-FR"/>
        </a:p>
      </dgm:t>
    </dgm:pt>
    <dgm:pt modelId="{62FECFE2-01C6-46DA-884A-3E5C12D7F19E}">
      <dgm:prSet/>
      <dgm:spPr/>
      <dgm:t>
        <a:bodyPr/>
        <a:lstStyle/>
        <a:p>
          <a:r>
            <a:rPr lang="fr-FR"/>
            <a:t>•Coûts élevés de gestion documentaire</a:t>
          </a:r>
        </a:p>
      </dgm:t>
    </dgm:pt>
    <dgm:pt modelId="{05ED2DF6-E87F-4979-894A-5713B8E6CB64}" type="parTrans" cxnId="{8F0AD8DE-61C9-4494-A035-0990F9AEB07B}">
      <dgm:prSet/>
      <dgm:spPr/>
      <dgm:t>
        <a:bodyPr/>
        <a:lstStyle/>
        <a:p>
          <a:endParaRPr lang="fr-FR"/>
        </a:p>
      </dgm:t>
    </dgm:pt>
    <dgm:pt modelId="{C2DD3D35-5AAF-4F64-955D-50E8078D728D}" type="sibTrans" cxnId="{8F0AD8DE-61C9-4494-A035-0990F9AEB07B}">
      <dgm:prSet/>
      <dgm:spPr/>
      <dgm:t>
        <a:bodyPr/>
        <a:lstStyle/>
        <a:p>
          <a:endParaRPr lang="fr-FR"/>
        </a:p>
      </dgm:t>
    </dgm:pt>
    <dgm:pt modelId="{C5DC3D29-7A3B-4F2E-8D1F-21C029160BE7}" type="pres">
      <dgm:prSet presAssocID="{C209ECB5-C6E4-44F8-B322-821A0E765DD1}" presName="compositeShape" presStyleCnt="0">
        <dgm:presLayoutVars>
          <dgm:chMax val="7"/>
          <dgm:dir/>
          <dgm:resizeHandles val="exact"/>
        </dgm:presLayoutVars>
      </dgm:prSet>
      <dgm:spPr/>
    </dgm:pt>
    <dgm:pt modelId="{085C8D82-B913-4AD5-87A9-221B51A37193}" type="pres">
      <dgm:prSet presAssocID="{AE94873C-552D-4E80-9B70-A1612E5AD6F3}" presName="circ1" presStyleLbl="vennNode1" presStyleIdx="0" presStyleCnt="5"/>
      <dgm:spPr/>
    </dgm:pt>
    <dgm:pt modelId="{D4368C1C-5D1D-41E2-A38E-05B203D9206E}" type="pres">
      <dgm:prSet presAssocID="{AE94873C-552D-4E80-9B70-A1612E5AD6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37CC7D-AD85-4D8B-965C-CB4796B0A72E}" type="pres">
      <dgm:prSet presAssocID="{DE02AD88-8082-4D2E-BF21-E7278C89D8D8}" presName="circ2" presStyleLbl="vennNode1" presStyleIdx="1" presStyleCnt="5"/>
      <dgm:spPr/>
    </dgm:pt>
    <dgm:pt modelId="{B167D135-674C-4A0C-8C19-461CE849F59E}" type="pres">
      <dgm:prSet presAssocID="{DE02AD88-8082-4D2E-BF21-E7278C89D8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6E952D-360E-4E8A-A61B-357AE0328B5D}" type="pres">
      <dgm:prSet presAssocID="{874C370A-EDB5-4D57-BB54-7A9D5ED51083}" presName="circ3" presStyleLbl="vennNode1" presStyleIdx="2" presStyleCnt="5"/>
      <dgm:spPr/>
    </dgm:pt>
    <dgm:pt modelId="{578C6984-5B01-4FD9-B076-D6AA2EBB1DC8}" type="pres">
      <dgm:prSet presAssocID="{874C370A-EDB5-4D57-BB54-7A9D5ED510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507EBCA-B998-4CCE-8710-999DFF610F0F}" type="pres">
      <dgm:prSet presAssocID="{6C29C276-F73C-4C1C-852F-51A5B8712E7A}" presName="circ4" presStyleLbl="vennNode1" presStyleIdx="3" presStyleCnt="5"/>
      <dgm:spPr/>
    </dgm:pt>
    <dgm:pt modelId="{5340A850-1B76-4252-9B65-63DDC36BCCC5}" type="pres">
      <dgm:prSet presAssocID="{6C29C276-F73C-4C1C-852F-51A5B8712E7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88E38F-61D0-4A36-B2DE-C24FF381F62E}" type="pres">
      <dgm:prSet presAssocID="{62FECFE2-01C6-46DA-884A-3E5C12D7F19E}" presName="circ5" presStyleLbl="vennNode1" presStyleIdx="4" presStyleCnt="5"/>
      <dgm:spPr/>
    </dgm:pt>
    <dgm:pt modelId="{77894D80-6086-415C-A555-53395F098020}" type="pres">
      <dgm:prSet presAssocID="{62FECFE2-01C6-46DA-884A-3E5C12D7F19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8A79814-1FA2-4BFE-8098-75934C6CF6E7}" type="presOf" srcId="{874C370A-EDB5-4D57-BB54-7A9D5ED51083}" destId="{578C6984-5B01-4FD9-B076-D6AA2EBB1DC8}" srcOrd="0" destOrd="0" presId="urn:microsoft.com/office/officeart/2005/8/layout/venn1"/>
    <dgm:cxn modelId="{F1D1DE17-0610-4B32-83FB-F2570B16C2B8}" type="presOf" srcId="{AE94873C-552D-4E80-9B70-A1612E5AD6F3}" destId="{D4368C1C-5D1D-41E2-A38E-05B203D9206E}" srcOrd="0" destOrd="0" presId="urn:microsoft.com/office/officeart/2005/8/layout/venn1"/>
    <dgm:cxn modelId="{A30D8229-4F5E-4C63-A88A-5FCCF0118DC3}" srcId="{C209ECB5-C6E4-44F8-B322-821A0E765DD1}" destId="{AE94873C-552D-4E80-9B70-A1612E5AD6F3}" srcOrd="0" destOrd="0" parTransId="{4FDA821D-16A9-4B05-A312-29C694452CCE}" sibTransId="{C5028901-38D6-4F4E-BEBC-258E038E7D2B}"/>
    <dgm:cxn modelId="{1124B539-4017-41AC-9F7B-EFC95932C0A8}" srcId="{C209ECB5-C6E4-44F8-B322-821A0E765DD1}" destId="{874C370A-EDB5-4D57-BB54-7A9D5ED51083}" srcOrd="2" destOrd="0" parTransId="{2DD26E61-049D-4A1E-A1AB-50292681702B}" sibTransId="{60288F84-4DE0-474E-839A-514D2D15C6C1}"/>
    <dgm:cxn modelId="{F421C05B-0F0C-429E-8EE3-BA0AEC325CBE}" srcId="{C209ECB5-C6E4-44F8-B322-821A0E765DD1}" destId="{6C29C276-F73C-4C1C-852F-51A5B8712E7A}" srcOrd="3" destOrd="0" parTransId="{B5A1BDCC-7BFE-4B9F-BEDD-69360E1EBEE6}" sibTransId="{B6B551E6-EFB5-4D4D-AC70-419E71F7912C}"/>
    <dgm:cxn modelId="{8B116348-1DC3-4231-AE78-B693163D3BAF}" srcId="{C209ECB5-C6E4-44F8-B322-821A0E765DD1}" destId="{DE02AD88-8082-4D2E-BF21-E7278C89D8D8}" srcOrd="1" destOrd="0" parTransId="{CB2267C2-E766-4776-ACA8-D8141295E81B}" sibTransId="{BEFFBDFF-206C-4F88-B157-793040D6E3AB}"/>
    <dgm:cxn modelId="{5C42F249-C1F0-4674-A831-2285CF43CF35}" type="presOf" srcId="{DE02AD88-8082-4D2E-BF21-E7278C89D8D8}" destId="{B167D135-674C-4A0C-8C19-461CE849F59E}" srcOrd="0" destOrd="0" presId="urn:microsoft.com/office/officeart/2005/8/layout/venn1"/>
    <dgm:cxn modelId="{35BC3170-AC7B-48FD-A66E-22AC4BC366D2}" type="presOf" srcId="{C209ECB5-C6E4-44F8-B322-821A0E765DD1}" destId="{C5DC3D29-7A3B-4F2E-8D1F-21C029160BE7}" srcOrd="0" destOrd="0" presId="urn:microsoft.com/office/officeart/2005/8/layout/venn1"/>
    <dgm:cxn modelId="{B212AF82-7125-47A8-B77C-2CC2ABB953AF}" type="presOf" srcId="{6C29C276-F73C-4C1C-852F-51A5B8712E7A}" destId="{5340A850-1B76-4252-9B65-63DDC36BCCC5}" srcOrd="0" destOrd="0" presId="urn:microsoft.com/office/officeart/2005/8/layout/venn1"/>
    <dgm:cxn modelId="{E2735BC1-17A1-4DE0-9118-A2DFBACCDBBC}" type="presOf" srcId="{62FECFE2-01C6-46DA-884A-3E5C12D7F19E}" destId="{77894D80-6086-415C-A555-53395F098020}" srcOrd="0" destOrd="0" presId="urn:microsoft.com/office/officeart/2005/8/layout/venn1"/>
    <dgm:cxn modelId="{8F0AD8DE-61C9-4494-A035-0990F9AEB07B}" srcId="{C209ECB5-C6E4-44F8-B322-821A0E765DD1}" destId="{62FECFE2-01C6-46DA-884A-3E5C12D7F19E}" srcOrd="4" destOrd="0" parTransId="{05ED2DF6-E87F-4979-894A-5713B8E6CB64}" sibTransId="{C2DD3D35-5AAF-4F64-955D-50E8078D728D}"/>
    <dgm:cxn modelId="{541162C1-0B57-45A6-A9CA-E28FBB8A6174}" type="presParOf" srcId="{C5DC3D29-7A3B-4F2E-8D1F-21C029160BE7}" destId="{085C8D82-B913-4AD5-87A9-221B51A37193}" srcOrd="0" destOrd="0" presId="urn:microsoft.com/office/officeart/2005/8/layout/venn1"/>
    <dgm:cxn modelId="{E4150AE6-B80A-4479-9D0F-24031DB8057C}" type="presParOf" srcId="{C5DC3D29-7A3B-4F2E-8D1F-21C029160BE7}" destId="{D4368C1C-5D1D-41E2-A38E-05B203D9206E}" srcOrd="1" destOrd="0" presId="urn:microsoft.com/office/officeart/2005/8/layout/venn1"/>
    <dgm:cxn modelId="{CD23A37F-1039-4CB0-B7E8-EBFE58B6B881}" type="presParOf" srcId="{C5DC3D29-7A3B-4F2E-8D1F-21C029160BE7}" destId="{7037CC7D-AD85-4D8B-965C-CB4796B0A72E}" srcOrd="2" destOrd="0" presId="urn:microsoft.com/office/officeart/2005/8/layout/venn1"/>
    <dgm:cxn modelId="{9A01A430-5804-460E-9288-D7309C1BDA03}" type="presParOf" srcId="{C5DC3D29-7A3B-4F2E-8D1F-21C029160BE7}" destId="{B167D135-674C-4A0C-8C19-461CE849F59E}" srcOrd="3" destOrd="0" presId="urn:microsoft.com/office/officeart/2005/8/layout/venn1"/>
    <dgm:cxn modelId="{3401EF75-1064-4653-B454-A71DB7B97F75}" type="presParOf" srcId="{C5DC3D29-7A3B-4F2E-8D1F-21C029160BE7}" destId="{7E6E952D-360E-4E8A-A61B-357AE0328B5D}" srcOrd="4" destOrd="0" presId="urn:microsoft.com/office/officeart/2005/8/layout/venn1"/>
    <dgm:cxn modelId="{671D5081-D8D7-4D2A-BD60-930AB49438C6}" type="presParOf" srcId="{C5DC3D29-7A3B-4F2E-8D1F-21C029160BE7}" destId="{578C6984-5B01-4FD9-B076-D6AA2EBB1DC8}" srcOrd="5" destOrd="0" presId="urn:microsoft.com/office/officeart/2005/8/layout/venn1"/>
    <dgm:cxn modelId="{B099C08C-B8C1-497A-95D8-87C1835A183D}" type="presParOf" srcId="{C5DC3D29-7A3B-4F2E-8D1F-21C029160BE7}" destId="{5507EBCA-B998-4CCE-8710-999DFF610F0F}" srcOrd="6" destOrd="0" presId="urn:microsoft.com/office/officeart/2005/8/layout/venn1"/>
    <dgm:cxn modelId="{DDB001D1-665C-4FB8-8BEE-91408A215CBA}" type="presParOf" srcId="{C5DC3D29-7A3B-4F2E-8D1F-21C029160BE7}" destId="{5340A850-1B76-4252-9B65-63DDC36BCCC5}" srcOrd="7" destOrd="0" presId="urn:microsoft.com/office/officeart/2005/8/layout/venn1"/>
    <dgm:cxn modelId="{7A4ADBCE-806B-4E6C-B570-2B819C435695}" type="presParOf" srcId="{C5DC3D29-7A3B-4F2E-8D1F-21C029160BE7}" destId="{2A88E38F-61D0-4A36-B2DE-C24FF381F62E}" srcOrd="8" destOrd="0" presId="urn:microsoft.com/office/officeart/2005/8/layout/venn1"/>
    <dgm:cxn modelId="{3A56BCE5-26D9-4191-8715-20C93045473E}" type="presParOf" srcId="{C5DC3D29-7A3B-4F2E-8D1F-21C029160BE7}" destId="{77894D80-6086-415C-A555-53395F098020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C8D82-B913-4AD5-87A9-221B51A37193}">
      <dsp:nvSpPr>
        <dsp:cNvPr id="0" name=""/>
        <dsp:cNvSpPr/>
      </dsp:nvSpPr>
      <dsp:spPr>
        <a:xfrm>
          <a:off x="3058020" y="1520296"/>
          <a:ext cx="1867030" cy="18670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368C1C-5D1D-41E2-A38E-05B203D9206E}">
      <dsp:nvSpPr>
        <dsp:cNvPr id="0" name=""/>
        <dsp:cNvSpPr/>
      </dsp:nvSpPr>
      <dsp:spPr>
        <a:xfrm>
          <a:off x="2908657" y="0"/>
          <a:ext cx="2165755" cy="12535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•Documents dispersés et difficiles à retrouver</a:t>
          </a:r>
        </a:p>
      </dsp:txBody>
      <dsp:txXfrm>
        <a:off x="2908657" y="0"/>
        <a:ext cx="2165755" cy="1253577"/>
      </dsp:txXfrm>
    </dsp:sp>
    <dsp:sp modelId="{7037CC7D-AD85-4D8B-965C-CB4796B0A72E}">
      <dsp:nvSpPr>
        <dsp:cNvPr id="0" name=""/>
        <dsp:cNvSpPr/>
      </dsp:nvSpPr>
      <dsp:spPr>
        <a:xfrm>
          <a:off x="3768238" y="2036130"/>
          <a:ext cx="1867030" cy="18670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67D135-674C-4A0C-8C19-461CE849F59E}">
      <dsp:nvSpPr>
        <dsp:cNvPr id="0" name=""/>
        <dsp:cNvSpPr/>
      </dsp:nvSpPr>
      <dsp:spPr>
        <a:xfrm>
          <a:off x="5783885" y="1653655"/>
          <a:ext cx="1941712" cy="13602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•Processus de validation complexes et chronophages</a:t>
          </a:r>
        </a:p>
      </dsp:txBody>
      <dsp:txXfrm>
        <a:off x="5783885" y="1653655"/>
        <a:ext cx="1941712" cy="1360265"/>
      </dsp:txXfrm>
    </dsp:sp>
    <dsp:sp modelId="{7E6E952D-360E-4E8A-A61B-357AE0328B5D}">
      <dsp:nvSpPr>
        <dsp:cNvPr id="0" name=""/>
        <dsp:cNvSpPr/>
      </dsp:nvSpPr>
      <dsp:spPr>
        <a:xfrm>
          <a:off x="3497145" y="2871493"/>
          <a:ext cx="1867030" cy="18670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8C6984-5B01-4FD9-B076-D6AA2EBB1DC8}">
      <dsp:nvSpPr>
        <dsp:cNvPr id="0" name=""/>
        <dsp:cNvSpPr/>
      </dsp:nvSpPr>
      <dsp:spPr>
        <a:xfrm>
          <a:off x="5485160" y="3974108"/>
          <a:ext cx="1941712" cy="13602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•Risques de non-conformité réglementaire</a:t>
          </a:r>
        </a:p>
      </dsp:txBody>
      <dsp:txXfrm>
        <a:off x="5485160" y="3974108"/>
        <a:ext cx="1941712" cy="1360265"/>
      </dsp:txXfrm>
    </dsp:sp>
    <dsp:sp modelId="{5507EBCA-B998-4CCE-8710-999DFF610F0F}">
      <dsp:nvSpPr>
        <dsp:cNvPr id="0" name=""/>
        <dsp:cNvSpPr/>
      </dsp:nvSpPr>
      <dsp:spPr>
        <a:xfrm>
          <a:off x="2618894" y="2871493"/>
          <a:ext cx="1867030" cy="18670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40A850-1B76-4252-9B65-63DDC36BCCC5}">
      <dsp:nvSpPr>
        <dsp:cNvPr id="0" name=""/>
        <dsp:cNvSpPr/>
      </dsp:nvSpPr>
      <dsp:spPr>
        <a:xfrm>
          <a:off x="556198" y="3974108"/>
          <a:ext cx="1941712" cy="13602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•Perte de temps dans le traitement manuel</a:t>
          </a:r>
        </a:p>
      </dsp:txBody>
      <dsp:txXfrm>
        <a:off x="556198" y="3974108"/>
        <a:ext cx="1941712" cy="1360265"/>
      </dsp:txXfrm>
    </dsp:sp>
    <dsp:sp modelId="{2A88E38F-61D0-4A36-B2DE-C24FF381F62E}">
      <dsp:nvSpPr>
        <dsp:cNvPr id="0" name=""/>
        <dsp:cNvSpPr/>
      </dsp:nvSpPr>
      <dsp:spPr>
        <a:xfrm>
          <a:off x="2347801" y="2036130"/>
          <a:ext cx="1867030" cy="18670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894D80-6086-415C-A555-53395F098020}">
      <dsp:nvSpPr>
        <dsp:cNvPr id="0" name=""/>
        <dsp:cNvSpPr/>
      </dsp:nvSpPr>
      <dsp:spPr>
        <a:xfrm>
          <a:off x="257473" y="1653655"/>
          <a:ext cx="1941712" cy="13602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•Coûts élevés de gestion documentaire</a:t>
          </a:r>
        </a:p>
      </dsp:txBody>
      <dsp:txXfrm>
        <a:off x="257473" y="1653655"/>
        <a:ext cx="1941712" cy="136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B29F-B5F0-453C-99FA-637D68D42993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BEFA2-6771-4E93-9793-7F7FAF5A4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1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6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2ECAB-5D2F-4830-AE06-1B908F44E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ABF1DD-E02E-4CA0-A90C-2FA366BAE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9CE7F1-B6D6-4349-B72C-382CE8E7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6B3DB2-579B-4944-BB01-8EF782FD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32AA2-47D1-4FDD-9633-D5DE17BA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98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10516-B4A2-4634-A231-1A871DA2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78AF64-12A7-444E-A7DC-B4DF292C4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900139-190F-4AEF-BBA9-D26956B4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48DEE0-DC38-4892-9D68-555AC164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4B9C3-3DFD-4D49-B34D-4B3B4165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45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58AEC1-475A-488C-8EAC-86CE83190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9FD75E-417A-451D-BD0A-C04360579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EA27E2-2C81-4AB8-9CEB-AEFF0403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2B860-7F4D-426A-BC85-7181E0D8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0FBBF-95CD-4837-AF9A-E87FEEDF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5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8071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89AF1-AC58-4146-8BC6-0FF65D53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8488F5-4FD7-4930-AB7D-4902570CD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707056-077E-45C3-9EB0-9584708E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9021B2-37BE-44DB-B05D-B0C618BA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8FD19E-7022-4722-B31F-116C6471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83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2B157-83CA-4712-AB30-82A0F25B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B770EB-3A37-4CAC-A1C0-8F0E9C219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1DB1EA-1590-4D07-BCA0-E86F00DD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83DC0-B85D-4C9A-83D4-17CEB53C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35DB7E-39D2-4863-8783-2B60732F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73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75EAC-C78C-460A-B427-FF85CF4B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3C6CD-795D-4A60-8154-A8DF5A8F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AC76EB-F298-494C-809A-5B19405CD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8E8072-1A58-4011-AA3D-97B3CC7E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4584FE-A03F-4308-A2CB-7BD35A03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D16611-5444-4B96-8F98-6A20C769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30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1AC85-977F-42F5-9604-B164B310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448463-DEE8-4C52-81EC-9B1D4B45C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A4DD10-04DC-42B5-B729-C898FD84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D964E7-183F-4478-BF79-A3DF9D29A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83BC5C-F890-4E22-BAAE-BF51FF073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26BA9-2674-423E-BB25-1B42D551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A63382-72B2-44B9-BBB6-E06E8D7B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10C615-3CB4-4386-A9BB-23A05E06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34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7F515-C468-4A61-97B1-DDDDFB95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0AABBD-4D1E-4495-BCA4-1061E693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7BEBDF-2F1A-4183-A280-55CC7996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889DB2-1169-45C5-B5A4-393D3598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68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D22BC3-BBC1-4F34-BA21-004CB19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D1753C-8331-44B4-AF62-0703423C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1CD7EA-A663-4292-A2B0-CA315246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43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AFB9F-153D-435B-B9EA-EC555965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1673E-5F91-489C-ADBF-B6E275FA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57A0FD-CAA3-4C74-9119-23BD748E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F6FD73-88C9-4163-8308-23859F66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540C06-8F18-4BED-A0CA-08498923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71FA81-4015-4D78-B87A-4B1148E0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35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3510B-20B9-423E-8946-6BDAC651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C7E5DB-71DE-4CE6-8EF1-187A62FC2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19EFEC-F26C-4999-8102-697CD49F8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FC4400-5F43-4DF4-BB80-9FFF4AD9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0538F2-3DEA-4B58-BC46-D6C6C8C0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722996-1A13-44E5-8984-4B9541CF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52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59D594-E508-4810-9840-741EBC84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A3565C-9AB7-4008-A103-D341C6B1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046D3-9C32-4D9D-A0D2-4F6ED336D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05D6-D956-43F9-9E73-46C60DFF8224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F9CBF5-90F0-457C-9AE6-1EB8B8B71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20A8D5-BC0B-4C5C-A2F3-94AFB0D1D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4B42-42F7-4C68-A36C-CB7E4366D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7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C18CAD0F-C733-4FDC-8108-81F66DAF17FE}"/>
              </a:ext>
            </a:extLst>
          </p:cNvPr>
          <p:cNvSpPr txBox="1">
            <a:spLocks/>
          </p:cNvSpPr>
          <p:nvPr/>
        </p:nvSpPr>
        <p:spPr>
          <a:xfrm>
            <a:off x="1444905" y="2202680"/>
            <a:ext cx="8162387" cy="15355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21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  <a:ea typeface="+mn-ea"/>
                <a:cs typeface="+mn-cs"/>
              </a:rPr>
              <a:t>SmartDocs </a:t>
            </a:r>
            <a:r>
              <a:rPr lang="fr-FR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  <a:ea typeface="+mn-ea"/>
                <a:cs typeface="+mn-cs"/>
              </a:rPr>
              <a:t>Pro</a:t>
            </a:r>
            <a:r>
              <a:rPr lang="fr-FR" sz="8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  <a:ea typeface="+mn-ea"/>
                <a:cs typeface="+mn-cs"/>
              </a:rPr>
              <a:t> </a:t>
            </a:r>
            <a:endParaRPr lang="fr-MA" sz="8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 panose="00000500000000000000" pitchFamily="2" charset="0"/>
              <a:ea typeface="+mn-ea"/>
              <a:cs typeface="+mn-cs"/>
            </a:endParaRPr>
          </a:p>
        </p:txBody>
      </p:sp>
      <p:sp>
        <p:nvSpPr>
          <p:cNvPr id="20" name="Sous-titre 3">
            <a:extLst>
              <a:ext uri="{FF2B5EF4-FFF2-40B4-BE49-F238E27FC236}">
                <a16:creationId xmlns:a16="http://schemas.microsoft.com/office/drawing/2014/main" id="{D75BA568-751C-4A7E-A269-F16674043EA2}"/>
              </a:ext>
            </a:extLst>
          </p:cNvPr>
          <p:cNvSpPr txBox="1">
            <a:spLocks/>
          </p:cNvSpPr>
          <p:nvPr/>
        </p:nvSpPr>
        <p:spPr>
          <a:xfrm>
            <a:off x="2236004" y="3738214"/>
            <a:ext cx="6580188" cy="718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0" dirty="0">
                <a:solidFill>
                  <a:schemeClr val="tx1"/>
                </a:solidFill>
                <a:latin typeface="Montserratou"/>
              </a:rPr>
              <a:t>La GED nouvelle génération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F67666-7EFF-4C4C-8A3F-349F86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2" name="Zone de texte 3">
            <a:extLst>
              <a:ext uri="{FF2B5EF4-FFF2-40B4-BE49-F238E27FC236}">
                <a16:creationId xmlns:a16="http://schemas.microsoft.com/office/drawing/2014/main" id="{C215C517-9F73-43E8-8F97-2BDCCA959873}"/>
              </a:ext>
            </a:extLst>
          </p:cNvPr>
          <p:cNvSpPr txBox="1"/>
          <p:nvPr/>
        </p:nvSpPr>
        <p:spPr>
          <a:xfrm>
            <a:off x="10325100" y="6115132"/>
            <a:ext cx="186690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rgbClr val="C00000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rgbClr val="C00000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que 11" descr="Livre ouvert avec un remplissage uni">
            <a:extLst>
              <a:ext uri="{FF2B5EF4-FFF2-40B4-BE49-F238E27FC236}">
                <a16:creationId xmlns:a16="http://schemas.microsoft.com/office/drawing/2014/main" id="{DB375E0E-66F4-44FB-8AE1-57BD22525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3988" y="2534470"/>
            <a:ext cx="1042147" cy="10421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895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70" y="2172275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Vos défis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70" y="2885081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29937" y="364835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 clés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29937" y="4339504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580437" y="129704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702928" y="3557492"/>
            <a:ext cx="436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Playfair display" panose="00000500000000000000" pitchFamily="2" charset="0"/>
              </a:rPr>
              <a:t>SmartDocs Pro</a:t>
            </a:r>
            <a:endParaRPr lang="fr-MA" sz="3600" b="1" dirty="0">
              <a:solidFill>
                <a:schemeClr val="accent2">
                  <a:lumMod val="50000"/>
                </a:schemeClr>
              </a:solidFill>
              <a:latin typeface="Playfair display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29AC22-481F-4A35-BE7C-46818F7444FD}"/>
              </a:ext>
            </a:extLst>
          </p:cNvPr>
          <p:cNvSpPr/>
          <p:nvPr/>
        </p:nvSpPr>
        <p:spPr>
          <a:xfrm>
            <a:off x="5229938" y="5113386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3D6909-920E-4154-8855-3F50771593EB}"/>
              </a:ext>
            </a:extLst>
          </p:cNvPr>
          <p:cNvSpPr/>
          <p:nvPr/>
        </p:nvSpPr>
        <p:spPr>
          <a:xfrm>
            <a:off x="5229938" y="5797165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Contactez-nous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48588" y="2515460"/>
            <a:ext cx="2563906" cy="1173703"/>
          </a:xfrm>
        </p:spPr>
        <p:txBody>
          <a:bodyPr rtlCol="0">
            <a:normAutofit lnSpcReduction="10000"/>
          </a:bodyPr>
          <a:lstStyle/>
          <a:p>
            <a:pPr algn="l"/>
            <a:r>
              <a:rPr lang="fr-FR" sz="3200" dirty="0"/>
              <a:t>Vos défis quotidiens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95280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192BEC8-AA7F-434E-9068-84F547908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66105"/>
              </p:ext>
            </p:extLst>
          </p:nvPr>
        </p:nvGraphicFramePr>
        <p:xfrm>
          <a:off x="838200" y="1021976"/>
          <a:ext cx="7983071" cy="533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A50C9748-3092-47C6-AAA0-326C2CF2A56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r="8138"/>
          <a:stretch/>
        </p:blipFill>
        <p:spPr>
          <a:xfrm>
            <a:off x="955912" y="2461365"/>
            <a:ext cx="4163577" cy="299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16932"/>
            <a:ext cx="3408362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659291" y="1888460"/>
            <a:ext cx="5965371" cy="446789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Automatisation Intelligente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Capture et classification automatique des documents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Indexation intelligente par IA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Extraction automatique des données clés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Workflows dynamiques et adaptables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Simplicité d'Utilisation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Interface intuitive et moderne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Accès sécurisé depuis tout appareil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Recherche instantanée et puissante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Signature électronique intégrée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Sécurité et Conformité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Conforme RGPD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Chiffrement de bout en bout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Traçabilité complète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Archivage à valeur probante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2" y="785621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C699CAF-E9FF-49CD-A229-D52D556C1A97}"/>
              </a:ext>
            </a:extLst>
          </p:cNvPr>
          <p:cNvSpPr txBox="1">
            <a:spLocks/>
          </p:cNvSpPr>
          <p:nvPr/>
        </p:nvSpPr>
        <p:spPr>
          <a:xfrm>
            <a:off x="3396102" y="402621"/>
            <a:ext cx="9862697" cy="47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SmartDocs Pro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F575BE-52EB-4548-9A90-2E70B27AE521}"/>
              </a:ext>
            </a:extLst>
          </p:cNvPr>
          <p:cNvSpPr txBox="1"/>
          <p:nvPr/>
        </p:nvSpPr>
        <p:spPr>
          <a:xfrm>
            <a:off x="643538" y="1151553"/>
            <a:ext cx="1003150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SmartDocs Pro révolutionne votre gestion documentaire avec une solution tout-en-un intégrant les dernières technologies d'Intelligence Artificielle.</a:t>
            </a:r>
            <a:endParaRPr lang="fr-FR" sz="1600" b="1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8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51309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Bénéfices clés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D8BD05-5E4B-4F1D-8E21-980D59C0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135" y="2138008"/>
            <a:ext cx="4351659" cy="2581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5776825" y="667735"/>
            <a:ext cx="5964317" cy="629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accent3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Gain de Productivité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75% de temps gagné sur le traitement documentaire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90% de réduction des erreurs de saisie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Automatisation des tâches répétitives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Réduction des Coûts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-40% sur les coûts de gestion documentaire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en moins de 6 mois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Élimination du papier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Amélioration de la Collaboration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Accès instantané aux documents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Travail collaboratif en temps réel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 des modifications simplifié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4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Nos offres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096000" y="1439966"/>
            <a:ext cx="4766981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Essential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Stockage sécurisé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OCR basique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Workflows simples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email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OCR avancé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Workflows complexes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Signature électronique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prioritaire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Enterprise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 personnalisée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sur mesure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24/7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dédiée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MA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8" y="1812798"/>
            <a:ext cx="3886113" cy="314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1" y="1729459"/>
            <a:ext cx="6039729" cy="18381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2782688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" y="1729459"/>
            <a:ext cx="6221065" cy="25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" y="4302817"/>
            <a:ext cx="6221064" cy="15967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63" y="3567573"/>
            <a:ext cx="5970938" cy="23320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100" smtClean="0"/>
              <a:pPr rtl="0"/>
              <a:t>8</a:t>
            </a:fld>
            <a:endParaRPr lang="fr-FR" sz="11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6021" y="103603"/>
            <a:ext cx="1205979" cy="904484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238067" y="4552907"/>
            <a:ext cx="2698038" cy="428997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2400" dirty="0"/>
              <a:t>+</a:t>
            </a:r>
            <a:r>
              <a:rPr lang="fr-MA" sz="2400" b="1" dirty="0">
                <a:cs typeface="Calibri"/>
              </a:rPr>
              <a:t>212 660 737405</a:t>
            </a:r>
            <a:endParaRPr lang="fr-FR" sz="24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201872" y="5395474"/>
            <a:ext cx="3063797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055187" y="4994132"/>
            <a:ext cx="3063798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703614" y="2436630"/>
            <a:ext cx="8845173" cy="177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Découvrez comment SmartDocs Pro peut transformer votre gestion documentaire.</a:t>
            </a:r>
            <a:endParaRPr lang="fr-FR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Démonstration gratuite</a:t>
            </a:r>
            <a:endParaRPr lang="fr-FR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POC personnalisé</a:t>
            </a:r>
            <a:endParaRPr lang="fr-FR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dédié</a:t>
            </a:r>
            <a:endParaRPr lang="fr-FR" sz="2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A6E7F7-860F-4D17-ADAB-6AD95D15AF4E}"/>
              </a:ext>
            </a:extLst>
          </p:cNvPr>
          <p:cNvSpPr txBox="1"/>
          <p:nvPr/>
        </p:nvSpPr>
        <p:spPr>
          <a:xfrm>
            <a:off x="3890010" y="1138003"/>
            <a:ext cx="609219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Contactez-nous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11" descr="Bloc d’accentuation gauche">
            <a:extLst>
              <a:ext uri="{FF2B5EF4-FFF2-40B4-BE49-F238E27FC236}">
                <a16:creationId xmlns:a16="http://schemas.microsoft.com/office/drawing/2014/main" id="{7010D17D-3BA8-447D-BCCB-7EEF55471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0155" y="1776209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4368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285</Words>
  <Application>Microsoft Office PowerPoint</Application>
  <PresentationFormat>Grand écran</PresentationFormat>
  <Paragraphs>93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Montserratou</vt:lpstr>
      <vt:lpstr>Playfair display</vt:lpstr>
      <vt:lpstr>Symbol</vt:lpstr>
      <vt:lpstr>Times New Roman</vt:lpstr>
      <vt:lpstr>Trebuchet MS</vt:lpstr>
      <vt:lpstr>Thème Office</vt:lpstr>
      <vt:lpstr>Présentation PowerPoint</vt:lpstr>
      <vt:lpstr>Sommaire</vt:lpstr>
      <vt:lpstr>Présentation PowerPoint</vt:lpstr>
      <vt:lpstr>Notre solution</vt:lpstr>
      <vt:lpstr>Bénéfices clés</vt:lpstr>
      <vt:lpstr>Nos offres </vt:lpstr>
      <vt:lpstr>Références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chorok elfoula</dc:creator>
  <cp:lastModifiedBy>chorok elfoula</cp:lastModifiedBy>
  <cp:revision>6</cp:revision>
  <dcterms:created xsi:type="dcterms:W3CDTF">2025-01-13T17:35:54Z</dcterms:created>
  <dcterms:modified xsi:type="dcterms:W3CDTF">2025-01-15T17:52:32Z</dcterms:modified>
</cp:coreProperties>
</file>